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tags/tag1.xml" ContentType="application/vnd.openxmlformats-officedocument.presentationml.tags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69" r:id="rId2"/>
    <p:sldId id="270" r:id="rId3"/>
    <p:sldId id="271" r:id="rId4"/>
    <p:sldId id="272" r:id="rId5"/>
    <p:sldId id="273" r:id="rId6"/>
    <p:sldId id="366" r:id="rId7"/>
    <p:sldId id="274" r:id="rId8"/>
    <p:sldId id="367" r:id="rId9"/>
    <p:sldId id="275" r:id="rId10"/>
    <p:sldId id="276" r:id="rId11"/>
    <p:sldId id="277" r:id="rId12"/>
    <p:sldId id="278" r:id="rId13"/>
    <p:sldId id="279" r:id="rId14"/>
    <p:sldId id="368" r:id="rId15"/>
    <p:sldId id="280" r:id="rId16"/>
    <p:sldId id="381" r:id="rId17"/>
    <p:sldId id="282" r:id="rId18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89B0C7ED-6D92-4B87-8DC9-9686DC1993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2B7EFD3F-9E9D-4BF0-B213-4193D1E54C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3EF039AF-8F33-48CC-8E09-0331FF8713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DE26DE3B-3CEC-4A7A-9213-9E228B5EC5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CD7DE4E-9590-4A6F-98F3-94342FEA32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03:13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935">
    <iact:property name="dataType"/>
    <iact:actionData xml:id="d0">
      <inkml:trace xmlns:inkml="http://www.w3.org/2003/InkML" xml:id="stk0" contextRef="#ctx0" brushRef="#br0">4698 6657 0,'0'0'4,"0"0"1,0 0 3,0 0 2,0 0 0,0 0 0,0 0 0,50-16 0,-21 11 0,20 5 0,30 5 0,16-1 0,17 0 0,0 0 1,-9 0-1,9 0 0,28 9 0</inkml:trace>
    </iact:actionData>
  </iact:action>
  <iact:action type="add" startTime="19640">
    <iact:property name="dataType"/>
    <iact:actionData xml:id="d1">
      <inkml:trace xmlns:inkml="http://www.w3.org/2003/InkML" xml:id="stk1" contextRef="#ctx0" brushRef="#br0">4173 8243 0,'0'0'1,"0"0"3,0 0 5,0 0-1,0 0 2,0 0 0,0 0-1,0 0 1,0 0-1,0 0 0,0 0 1,41-33 0,-8 33-1,17 0 1,16 0 0,8 0-1,1 0 0,3 0 1,-7 0 0,12 0-1,24 4 1,17 4 0,9 9-1,-1-1 0,-12 5 0</inkml:trace>
    </iact:actionData>
  </iact:action>
  <iact:action type="add" startTime="24903">
    <iact:property name="dataType"/>
    <iact:actionData xml:id="d2">
      <inkml:trace xmlns:inkml="http://www.w3.org/2003/InkML" xml:id="stk2" contextRef="#ctx0" brushRef="#br0">15881 6603 0,'0'0'1,"0"0"3,0 0 5,0 0 1,46 0-1,-21 0 1,8-4 0,4 0-1,4 0 1,1 0 0,7-5 0,5 5-1,4 0 1,12 4 0,13 0-1,4 0 1,-4 4-1,-9-4 1,-12 0 0,-12 0-1,-9 0 1,-3-4 0,-5-4-1</inkml:trace>
    </iact:actionData>
  </iact:action>
  <iact:action type="add" startTime="26838">
    <iact:property name="dataType"/>
    <iact:actionData xml:id="d3">
      <inkml:trace xmlns:inkml="http://www.w3.org/2003/InkML" xml:id="stk3" contextRef="#ctx0" brushRef="#br0">18401 8131 0,'0'0'5,"0"0"5,0 0-1,0 0 0,0 0 1,0 0 0,0 0-1,58-29 1,-13 21-1,13 0 1,13 3-1,16-3 1,-1 0-1,-3 0 2,-4 3-2,-9 1 0</inkml:trace>
    </iact:actionData>
  </iact:action>
  <iact:action type="add" startTime="28511">
    <iact:property name="dataType"/>
    <iact:actionData xml:id="d4">
      <inkml:trace xmlns:inkml="http://www.w3.org/2003/InkML" xml:id="stk4" contextRef="#ctx0" brushRef="#br0">18492 8127 0,'0'0'9,"0"0"-1,0 0 1,0 0 0,0 0 1,0 0-1,0 0 1,0 0 0,0 0-2,54-21 2,-34 21 0,9 0-2,0 0 3,9 0-2,3 0 1,4 4-1,5-4 0,-13 0 1,1 0-1,-1 0 1,0-4 1,4 0 0,1 0-3,3 0 1,9 0 0,8 4 0,4 0 1,5 0-1,-5 0 0,4 0 1,-8 0 0</inkml:trace>
    </iact:actionData>
  </iact:action>
  <iact:action type="add" startTime="72300">
    <iact:property name="dataType"/>
    <iact:actionData xml:id="d5">
      <inkml:trace xmlns:inkml="http://www.w3.org/2003/InkML" xml:id="stk5" contextRef="#ctx0" brushRef="#br0">14144 12189 0,'0'0'5,"0"0"-4,0 0 7,0 0 1,0 0 1,0 0-1,0 0 1,37-29-1,-4 16 1,8-3 0,5-1-1,-1 5 0,1-1 1,-5 1-1,5 4 2,-5-1-2,1 5 1,-5 4 0,4 0 0,0 4-2,1 0 2,3-4 0,1 0-1,-1 0 1,-3 0 0,-1 0-1,1-4 1,-14 4-1,6 0 0,-1 0 3,-4 0-4,0 0 1,-5 4 1,1 1 0,-4-5-1,-5 0 0,-3 0 1,-5 0 0,0 0-1,1 0 1,-1 0-1,-4 0 1,0 0-1,0 0 1,-4 0 0,0 0-1</inkml:trace>
    </iact:actionData>
  </iact:action>
  <iact:action type="add" startTime="73463">
    <iact:property name="dataType"/>
    <iact:actionData xml:id="d6">
      <inkml:trace xmlns:inkml="http://www.w3.org/2003/InkML" xml:id="stk6" contextRef="#ctx0" brushRef="#br0">12745 11605 0,'0'0'7,"0"0"2,0 0 2,0 0-4,0 0 3,0 0-1,0 0 1,0 0 0,0 0-1,0 0 0,0 0 1,0 0 0,0 0-1,0 0 1,0 0-1,71 4 1,-22 4-1,22 1 1,11 3 0,-3-4-1,-9 0 1,-4-3 0,-4-1-1,-4 0 1,0 4-1,0 0 1,4 1-1,0-1 1,-8 0 0,-4 1-1,-13-1 1,-8-4-1,-4 0 0,-4 0 1,-1 0 0,-7-4 0,7 0-1</inkml:trace>
    </iact:actionData>
  </iact:action>
  <iact:action type="add" startTime="75751">
    <iact:property name="dataType"/>
    <iact:actionData xml:id="d7">
      <inkml:trace xmlns:inkml="http://www.w3.org/2003/InkML" xml:id="stk7" contextRef="#ctx0" brushRef="#br0">18558 8201 0,'0'0'8,"0"0"5,0 0-9,0 0 5,0 0 1,-49-16 0,15-21-1,-23-34 1,-18-28 0,5-5-1,8 13 2,12 9-3,9 7 2,8 5 0,12-1 0,21 1-2,25-13 3,20-16-2,26-17 1,11-13-1,5 13 1,21 5-1,12 11 1,8 17 0,-4 21-2,-12 29 3,-9 29-2,25 33 0,38 54 1,4 45 0,-30 21 0,-45-4-1,-28-16 1,-26-26-1,-20-16 1,-25-12-1,-54 24 1,-66 33-1,-92 13 1,-65-25-1,4-45 1,-21-92 0,-87-128-1</inkml:trace>
    </iact:actionData>
  </iact:action>
  <iact:action type="add" startTime="77459">
    <iact:property name="dataType"/>
    <iact:actionData xml:id="d8">
      <inkml:trace xmlns:inkml="http://www.w3.org/2003/InkML" xml:id="stk8" contextRef="#ctx0" brushRef="#br0">15530 12056 0,'0'0'8,"0"0"2,0 0-1,0 0 1,0 0 0,0 0 0,0 0-1,0 0 1,0 0-1,49 37 1,-3-32-1,8-1 1,16 4 0,9 0-1,7 0 1,-3 1 0,0-1-1,-9-4 1,1 0 0,-5 0-1,5-4 0,3 5 1,-3-5 0,-1 0-1,-8 0 1,1 0-1,3 0 1,4 0 0,5 0 0,4 4-1,8 0 1,0 0-1,4 0 1,-4-4 0,-4 0 0,0 0-1,4-4 0,0 0 1,0 0 0,-4 0-1,-9 4 1,-11 0-1,-10 0 1,-7 0-1,-9 0 0,-7 0 1,-1-5 0,8-11-2</inkml:trace>
    </iact:actionData>
  </iact:action>
  <iact:action type="add" startTime="84374">
    <iact:property name="dataType"/>
    <iact:actionData xml:id="d9">
      <inkml:trace xmlns:inkml="http://www.w3.org/2003/InkML" xml:id="stk9" contextRef="#ctx0" brushRef="#br0">12919 11489 0,'0'0'3,"0"0"-3,0 0 10,0 0-1,0 0 1,0 0-1,-25-42 1,38-7-1,11-38 0,14-25 1,7-12-1,9 12 2,4 21-2,0 29 0,-4 25 2,-5 20-2,9 9 0,21 8 1,32 4-1,30 8 1,20 13 0,9 12-1,-13 9 0,-12 4 1,-33-1-1,-34-3 0,-36-1 1,-38 5 0,-37 33 0,-71 66-2,-90 62 2,-34 0 0,22-41-2,36-54 2,54-66 0,54-54 0,21-38-1</inkml:trace>
    </iact:actionData>
  </iact:action>
  <iact:action type="add" startTime="87188">
    <iact:property name="dataType"/>
    <iact:actionData xml:id="d10">
      <inkml:trace xmlns:inkml="http://www.w3.org/2003/InkML" xml:id="stk10" contextRef="#ctx0" brushRef="#br0">15753 11915 0,'0'0'5,"0"0"5,0 0 2,0 0-6,0 0 4,0 0-2,-33 42 3,25-34-2,-1 0 1,-3-4-1,0 1 0,-1-5 1,1 0 0,12 0 1,0 0-3,-75-25 2,42 8-1,-4-4 1,0-3 0,-9-9-1,-8-13 0,-8-12 3,0-12-4,9-9 2,15 0-2,13-4 2,5-3 0,-1-1 0,5 0-1,3 12 0,9 13 1,12 4-1,21 0 1,21-8-1,20 0 1,9 8-1,4 4 2,-1 4-3,9 0 1,9-3 1,-5 3 0,-4 9-1,-17 3 0,-8 9 1,-8 9-1,0-1 0,0 4 1,4 5 0,9 4-1,-1 3 1,4 5-1,-3 0 1,-1-4 0,0 0-1,5-4 0,16 4 1,-4 4-2,16 4 3,1 8-2,-5 1 1,0-1 0,1 1 0,15 3-1,5 1 0,-4-1 0,-12-3 0,-17-1 2,-13-4-2,-4 1 0,9-1 1,12 4 1,4 1-3,-8-1 1,-12-3 1,-18-1-1,-7-4 0,-9 0 2,-3 4-2,-5 1 1,4 3-1,4 5 1,5 7-1,8 5 1,0 0 0,-5-4-1,-3-4 0,-5 0 1,-8-1-1,0-3 1,-4 4 0,0 3 0,4 10 0,4 15-1,5 18 1,-5 7-1,-12-8 1,-13-8-1,-8-12 0,-4-9 1,-8 0-1,0 5 1,-4-5 0,-5 0-1,-8-4 1,-8 5 0,-12 7-1,-18 13 1,-7 8-1,-13 5 0,-20-1 1,-25-16-1,-54-17 3,-83-24-5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20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36">
    <iact:property name="dataType"/>
    <iact:actionData xml:id="d0">
      <inkml:trace xmlns:inkml="http://www.w3.org/2003/InkML" xml:id="stk0" contextRef="#ctx0" brushRef="#br0">3411 5701 0,'0'0'2,"0"0"1,0 0 6,0 0 0,0 0 0,0 0 0,0 0 1,0 0 0,50-9 0,16-3-1,50-9 1,16 1-1,9-1 2,-25 4 0,0 1-4,-9-1 3,-7 1 0,-5 3-1,-17 1 1,-3-1 0,-9-7-1</inkml:trace>
    </iact:actionData>
  </iact:action>
  <iact:action type="add" startTime="12883">
    <iact:property name="dataType"/>
    <iact:actionData xml:id="d1">
      <inkml:trace xmlns:inkml="http://www.w3.org/2003/InkML" xml:id="stk1" contextRef="#ctx0" brushRef="#br0">12774 4943 0,'0'0'2,"0"0"-1,0 0 11,0 0-4,4-54 1,5-8 0,20-45 1,33-47-1,37-15 2,17 11-2,-5 26 1,-11 32-1,-1 26 1,25 16 0,25 8-2,33 9 3,33 8-2,-4 8 2,4 17-3,1-1 1,-18 9 1,-16 9 0,-4-1 0,-4 17-1,-4 16 1,3 34-1,-15 16 0,-34 16 2,-29 1-2,-21-9 0,-20-16 1,-13 0-1,-20-13 1,-13-12-1,-12-4 2,-8 0-2,-38 16 1,-37 17-1,-49 13 1,-42 3-1,-33 1 0,-4-13 1,16-25-1,-16-33 1,-8-33-1</inkml:trace>
    </iact:actionData>
  </iact:action>
  <iact:action type="add" startTime="20611">
    <iact:property name="dataType"/>
    <iact:actionData xml:id="d2">
      <inkml:trace xmlns:inkml="http://www.w3.org/2003/InkML" xml:id="stk2" contextRef="#ctx0" brushRef="#br0">20126 9431 0,'0'0'7,"0"0"3,0 0-2,62 4 2,29 0-1,79 1 1,78-1 1,79-4 1,54-25 6,20-21-17,0-20 5,-28-4 3,-18 8 2</inkml:trace>
    </iact:actionData>
  </iact:action>
  <iact:action type="add" startTime="22106">
    <iact:property name="dataType"/>
    <iact:actionData xml:id="d3">
      <inkml:trace xmlns:inkml="http://www.w3.org/2003/InkML" xml:id="stk3" contextRef="#ctx0" brushRef="#br0">19874 12238 0,'0'0'7,"0"0"2,0 0 2,0 0-3,0 0 2,0 0-1,0 0 1,0 0-1,0 0 1,0 0-1,0 0 1,0 0-1,45-20 1,-36 15-1,-1 1 0,0 4 1,-4 0-1,0 0 1,1 0-1,-1 0 1,0 0-1,0 0 1,0 0-1,0 0 1,0 0 0,1 0-1,-1 0 0,-4 0 1,0 0-1,0 0 1,0 0-1,0 0 0</inkml:trace>
    </iact:actionData>
  </iact:action>
  <iact:action type="add" startTime="23068">
    <iact:property name="dataType"/>
    <iact:actionData xml:id="d4">
      <inkml:trace xmlns:inkml="http://www.w3.org/2003/InkML" xml:id="stk4" contextRef="#ctx0" brushRef="#br0">19783 12251 0,'0'0'7,"0"0"4,0 0-4,0 0 2,0 0 1,0 0-1,0 0 2,45 0-1,1-4-1,32 4 0,34 0 1,29-9-1,33-3 2,24-5-2,26-8 1,11 5-1,-3 3 0,-8 1 0,-5 3 1,-8 9 0,-8 0-1,-13 0 1,-4-4-1,9-1 0,28 9 0</inkml:trace>
    </iact:actionData>
  </iact:action>
  <iact:action type="add" startTime="31483">
    <iact:property name="dataType"/>
    <iact:actionData xml:id="d5">
      <inkml:trace xmlns:inkml="http://www.w3.org/2003/InkML" xml:id="stk5" contextRef="#ctx0" brushRef="#br0">15757 9075 0,'0'0'3,"0"0"0,0 0 9,0 0-6,0 0 3,0 0 1,0 0-1,0 0 1,0 0-1,0 0 1,0 0-1,42 25 1,-30-25-1,5 0 0,3 0 1,5-4-1,4 0 2,4 0-3,0-1 2,0 1 0,5 4-1,3 0 1,4 0-1,9 0 1,4 0 0,0 0-1,-4 0 1,-5 0-1,-3 0 1,0 0-1,-9 0 1,4 0-1,0 0 1,1 0 0,-5 0-1,0 0 2,1-4-2,3-4 0</inkml:trace>
    </iact:actionData>
  </iact:action>
  <iact:action type="add" startTime="35114">
    <iact:property name="dataType"/>
    <iact:actionData xml:id="d6">
      <inkml:trace xmlns:inkml="http://www.w3.org/2003/InkML" xml:id="stk6" contextRef="#ctx0" brushRef="#br0">11239 9667 0,'0'0'2,"0"0"-1,0 0 9,0 0 0,0 0-1,0 0 0,0 0 1,0 0-1,0 0 1,0 0-1,0 0 0,0 0 2,0 0-2,0-41 1,4 37-1,0-1 1,5-3 0,3 0-1,9-5 1,4 1-1,12 0 1,13-1-1,16 1 1,8-1-1,13 1 1,4 0 0,0-1-1,4 1 2,0 3-1,9 5-2,-1 0 2,5 0-1,-5-4 1,-3-1-1,-1 1 1,0 4-1,5 4 1,-1 0 0,1-4-1,-5 0 1,-16 0-1,-5-1 1,-7 1-1,-1 0 1,0 4-1,5 0 0,-1 0 1,-4 0-1,-7 0 1,-10 0 0,-11 0-1,-9 0 1,-8 0-1,-5 0 1,-3 0-1,-1 0 1,5-12 0,12-30-1</inkml:trace>
    </iact:actionData>
  </iact:action>
  <iact:action type="add" startTime="36764">
    <iact:property name="dataType"/>
    <iact:actionData xml:id="d7">
      <inkml:trace xmlns:inkml="http://www.w3.org/2003/InkML" xml:id="stk7" contextRef="#ctx0" brushRef="#br0">11256 9398 0,'0'0'7,"0"0"4,0 0-4,0 0 3,0 0 0,45-17-1,-3 9 1,20-8-1,20-5 1,5-4-1,-4 4 1,-8 5 0,-9 3-1,0 1 1,0 0-1,17-1 1,16-3-1,13-1 2,-5 5-2,-11 3 0,-14 9 1,1 0-1,12 0 1,13 0-1,16 0 1,-4 4-1,-4 5 1,4-1 0,12 0-2,9-8 3,8-12-2,-13-21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20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85">
    <iact:property name="dataType"/>
    <iact:actionData xml:id="d0">
      <inkml:trace xmlns:inkml="http://www.w3.org/2003/InkML" xml:id="stk0" contextRef="#ctx0" brushRef="#br0">16998 6781 0,'0'0'4,"0"0"-4,0 0 6,0 0 4,0 0-1,-20-41 1,16 12 0,-1-21-1,5-12 1,0-12-1,5-5 1,3-4-1,0 5 2,5 3-1,-1 9-1,5 0 0,3 3 1,5 5 0,8 5-1,4 3 1,5 9-1,-5 3 1,4 9-1,-3 4 1,-1 5-1,0-1 1,0 9 0,-4 3 0,0 5-1,-4 8 1,0 9 0,4 7-1,9 9 0,8 13 1,7 3 0,14 5-1,7 0 0,9-5 1,-16-3 0,-9-9-1,-17-4 1,-12 0-1,-8-4 1,-4-1-1,-5 5 1,-3 0-1,-9 0 1,-4 5 0,-4 7-1,-13 13 1,-20 8 0,-17 8-1,-20 1 1,-9-13-1,-4-5 0,4-7 1,-4-9-1,-8-8 1,-4-12 0,-4-13 0,7-12-1,-19-38 1,-26-66-2</inkml:trace>
    </iact:actionData>
  </iact:action>
  <iact:action type="add" startTime="16000">
    <iact:property name="dataType"/>
    <iact:actionData xml:id="d1">
      <inkml:trace xmlns:inkml="http://www.w3.org/2003/InkML" xml:id="stk1" contextRef="#ctx0" brushRef="#br0">17156 10251 0,'0'0'2,"0"0"0,0 0 9,0 0-2,0 0-1,0 0 2,0 0 0,0-54-1,8 21 1,17-21 0,12-12-2,25-4 2,12 3 0,-3 5 0,-1 8-1,-16 1 1,0-1 0,0-4 0,3 0-2</inkml:trace>
    </iact:actionData>
  </iact:action>
  <iact:action type="add" startTime="16225">
    <iact:property name="dataType"/>
    <iact:actionData xml:id="d2">
      <inkml:trace xmlns:inkml="http://www.w3.org/2003/InkML" xml:id="stk2" contextRef="#ctx0" brushRef="#br0">18235 9406 0,'0'0'7,"0"0"3,46 42 0,-25-13 0,-1 8-1,1 4 1,-4 5-1,-5 4 0,-4 3 2,-12 10-2,-21 23 2,-45 26-2,-42 4 0,-41-12 1,-4-22-1,12-24 0,21-29 2,16-29-2,-7-66 1,-5-141-1,16-211 1</inkml:trace>
    </iact:actionData>
  </iact:action>
  <iact:action type="add" startTime="50916">
    <iact:property name="dataType"/>
    <iact:actionData xml:id="d3">
      <inkml:trace xmlns:inkml="http://www.w3.org/2003/InkML" xml:id="stk3" contextRef="#ctx0" brushRef="#br0">4371 13340 0,'0'0'2,"0"0"3,0 0 4,0 0 1,0 0-1,0 0 2,0 0-2,0 0 0,0 0 1,0 0 0,0 0 0,0 0-1,58 4 1,-25 4 0,17 4 0,41 5-1,12 0 1,9-9 0,-9-4-1,-16 0 0,-4 4 1,4 5-1,12-1 1,9-3-1,-1-5 1,-7-4-1,-13-4 0,-9 4 2,5 0-2,8 4 1,12 4-1</inkml:trace>
    </iact:actionData>
  </iact:action>
  <iact:action type="add" startTime="51740">
    <iact:property name="dataType"/>
    <iact:actionData xml:id="d4">
      <inkml:trace xmlns:inkml="http://www.w3.org/2003/InkML" xml:id="stk4" contextRef="#ctx0" brushRef="#br0">8269 13112 0,'0'0'7,"0"0"1,0 0 2,0 0 0,0 0-1,0 0 1,0 0 0,0 0 0,0 0-1,0 0 1,0 0-1,41-33 1,-29 29 0,9 4-1,8 0 1,4 4-1,13 4 1,7 4-1,1 1 1,-4-5-1,0-4 1,3-4-1,5-8 2,13 0-2,11-1 1,5 5 1,-4 4-3,0 0 2,-21 4 0,0 1-1,-13-1 1,-3 0-1,4 0 1,8 0-1</inkml:trace>
    </iact:actionData>
  </iact:action>
  <iact:action type="add" startTime="60365">
    <iact:property name="dataType"/>
    <iact:actionData xml:id="d5">
      <inkml:trace xmlns:inkml="http://www.w3.org/2003/InkML" xml:id="stk5" contextRef="#ctx0" brushRef="#br0">5203 12685 0,'0'0'3,"0"0"-2,0 0 10,0 0-2,0 0 0,25-49 1,-21 32-1,0 1 1,0-5-1,0-4 1,0 0-1,0 0 2,1 1-2,3-1-1,0 0 3,9-4-2,-1 0 0,9 0 1,4 0-1,-8 4 1,-1 4 0,9 1 1,-12 3-4,4 5 2,-1 3 2,1 1-2,0 0 0,3 0 1,5 3 0,5 1-1,3 0 1,0 4 0,-4 0-1,0 4 1,-4 0-1,4 1 1,-4 3-1,0 0 2,0 5-2,-4-1 0,0 5 1,0 3-1,-1 1 1,-3 4-1,0 0 0,-5-1 2,-3-3-2,-1 0 0,1 0 1,-5-1-1,0 1 1,5 0 0,-13-1-1,4 5 1,-4 0 0,0 4-2,-4 4 2,-5 9 0,-3 7 0,-1 1-1,-3 4 0,-1-5 1,5 1-1,0-4 1,-1-9-1,5-4 1,0-8 0,-1-4-1,1-5 0,0 1 1,-1-5-1,1 1 1,-4-5 1,-1 0-3,1 0 2,-5 1 0,1-5 0,-5 0-1,1 0 1,-1-4-1,0 0 0,0 0 1,1 0-1,-1 0 0,-4-4 1,5 0 0,-1 0-1,0 0 1,5-1 0,-1 1 2,1 0-5,3-4 2,-12 0 1,9-5-1,-1 1 1,-3-5-1,-1-4 1,0-3 0,0-5-1,1-4 1,7-1-1,-3-3 1,8-4-1,3-1 1,5-7 0,5-18-1,7-44 1,13-34-1,8-25 1</inkml:trace>
    </iact:actionData>
  </iact:action>
  <iact:action type="add" startTime="62147">
    <iact:property name="dataType"/>
    <iact:actionData xml:id="d6">
      <inkml:trace xmlns:inkml="http://www.w3.org/2003/InkML" xml:id="stk6" contextRef="#ctx0" brushRef="#br0">8422 13228 0,'0'0'6,"0"0"6,0 0-5,0 0 2,0 0 1,0 0-1,0 0 0,0 0 1,0 0-1,0 0 1,0 0-1,0 0 2,-4-42-3,12 38 2,8 0-1,9 0 1,12 0-1,13 4 1,8 0 0,4 0-1,0 0 1,-4-4-2,-4 0 3,-5-5 0,-3 1-3,-9 4 1,-4 4 0,-8 4 1,-4 4 0</inkml:trace>
    </iact:actionData>
  </iact:action>
  <iact:action type="add" startTime="76076">
    <iact:property name="dataType"/>
    <iact:actionData xml:id="d7">
      <inkml:trace xmlns:inkml="http://www.w3.org/2003/InkML" xml:id="stk7" contextRef="#ctx0" brushRef="#br0">10416 12503 0,'0'0'3,"0"0"0,0 0 8,0 0-4,0 0 2,0 0 0,33-78 1,-4 20 0,8-9 0,13 1-1,12 4 1,8 8 0,9 13-1,-1 16 1,-16 21-1,5 16 1,11 26-1,13 24 1,9 20-1,-5 10 0,-29-6 1,-41-3 0,-29 0-1,-25 21 0,-25 24 2,-21 0-2,-16-12 0,-12-29 1,4-25-1,4-20 1,20-22-1,17-20 1,4-24 0,1-51-1,-5-120 1,12-198-1,42-199 1</inkml:trace>
    </iact:actionData>
  </iact:action>
  <iact:action type="add" startTime="77594">
    <iact:property name="dataType"/>
    <iact:actionData xml:id="d8">
      <inkml:trace xmlns:inkml="http://www.w3.org/2003/InkML" xml:id="stk8" contextRef="#ctx0" brushRef="#br0">16001 11158 0,'0'0'8,"0"0"-1,0 0 3,0 0-1,0 0 1,66 0 0,26 0-1,40-4 0,38-5 3,12 1-5,-5 4 3,-11 0 0,-29 4 0,-22 0 0,-3 4-1,-4 0 0,-17 4 1,-38-8 0,-28 0-1</inkml:trace>
    </iact:actionData>
  </iact:action>
  <iact:action type="add" startTime="77899">
    <iact:property name="dataType"/>
    <iact:actionData xml:id="d9">
      <inkml:trace xmlns:inkml="http://www.w3.org/2003/InkML" xml:id="stk9" contextRef="#ctx0" brushRef="#br0">16895 11381 0,'0'0'5,"0"0"5,0 0 0,4 46-1,9 37 1,3 49-1,9 34 1,-4-26 0,-5-28-1,1-12 1,-5-9-1,-4-17 1,-3-24-1</inkml:trace>
    </iact:actionData>
  </iact:action>
  <iact:action type="add" startTime="78182">
    <iact:property name="dataType"/>
    <iact:actionData xml:id="d10">
      <inkml:trace xmlns:inkml="http://www.w3.org/2003/InkML" xml:id="stk10" contextRef="#ctx0" brushRef="#br0">18629 10607 0,'0'0'8,"0"0"3,-25 46-1,-17 32-3,-36 67 3,-22 41 0,14-16-1,11-46 1,21-41-1,9-25 1,20-21-1</inkml:trace>
    </iact:actionData>
  </iact:action>
  <iact:action type="add" startTime="78372">
    <iact:property name="dataType"/>
    <iact:actionData xml:id="d11">
      <inkml:trace xmlns:inkml="http://www.w3.org/2003/InkML" xml:id="stk11" contextRef="#ctx0" brushRef="#br0">18194 10433 0,'0'0'7,"0"0"3,0 0-1,4 42 1,5-1 0,15 38-1,18 49 0,16 17 2,4 0-2,-13-25 1,-7-33-1,-22-25 1,-3-12-1,-9-5 1,-8-4-1,-12 5 1,-17 4 0,-33-1-1,-29-15 1,-17-22-1,9-12 1,20-8-1,21-1 1,25 1-1,4 4 1,13 0 0,3 0-1,9 0 0,4-1 0,0 5 1,0 0 0,91-37 0,13 8-1,28-4 1,9 4-1,-13 8 1,-8 9-1,-4 8 1</inkml:trace>
    </iact:actionData>
  </iact:action>
  <iact:action type="add" startTime="81574">
    <iact:property name="dataType"/>
    <iact:actionData xml:id="d12">
      <inkml:trace xmlns:inkml="http://www.w3.org/2003/InkML" xml:id="stk12" contextRef="#ctx0" brushRef="#br0">16183 12462 0,'0'0'3,"0"0"-1,0 0 7,0 0 0,0 0 1,0 0 0,54-8-1,0 8 0,8 0 1,4 0-1,-4 0 1,21-5-1,29 1 2,16 4-2,17 4 1,24 9 0,9-1-1,13 1 2,24-1-2,21-4 0,-17 1 0,13-5 0,12 0 0,-21 0 2,0-4-2</inkml:trace>
    </iact:actionData>
  </iact:action>
  <iact:action type="add" startTime="88208">
    <iact:property name="dataType"/>
    <iact:actionData xml:id="d13">
      <inkml:trace xmlns:inkml="http://www.w3.org/2003/InkML" xml:id="stk13" contextRef="#ctx0" brushRef="#br0">6142 14342 0,'0'0'8,"0"0"13,0 0-21,0 0 7,0 0 3,0 0 0,0 0-1,50 0 0,-13 0 1,13-5 0,16 1-2,16 0 2,5 4 0,-8 0 0,-13 0-1,-12 0 1,-13 0-1,-3-4 1</inkml:trace>
    </iact:actionData>
  </iact:action>
  <iact:action type="add" startTime="89715">
    <iact:property name="dataType"/>
    <iact:actionData xml:id="d14">
      <inkml:trace xmlns:inkml="http://www.w3.org/2003/InkML" xml:id="stk14" contextRef="#ctx0" brushRef="#br0">4864 14313 0,'0'0'8,"0"0"1,0 0-1,0 0 3,0 0-3,0 0 2,0 0-1,0 0 0,0 0 1,-21 41-1,29-41 2,9 4-1,24 0-1,38 0 1,32 1-1,18-10 1,28-15 0,33-26-2,29-28 3</inkml:trace>
    </iact:actionData>
  </iact:action>
  <iact:action type="add" startTime="110635">
    <iact:property name="dataType"/>
    <iact:actionData xml:id="d15">
      <inkml:trace xmlns:inkml="http://www.w3.org/2003/InkML" xml:id="stk15" contextRef="#ctx0" brushRef="#br0">9659 16085 0,'0'0'2,"0"0"1,0 0 5,0 0 2,0 0-1,62-13 0,-21 5 2,17 0-2,12 3 0,9 1 1,0 4 0,-1-4 0,1 0 0,8 4-1,20 0 1,17 8-1,25 9 1,25 4-1,12-1 1,21 1-1,17 0 1,11-5 0,10 1-1,19-9 0,9 0 1,29-8 0,42-4 0,32 0-1</inkml:trace>
    </iact:actionData>
  </iact:action>
  <iact:action type="add" startTime="115484">
    <iact:property name="dataType"/>
    <iact:actionData xml:id="d16">
      <inkml:trace xmlns:inkml="http://www.w3.org/2003/InkML" xml:id="stk16" contextRef="#ctx0" brushRef="#br0">6568 10139 0,'0'0'3,"0"0"-2,0 0 8,0 0 5,99-12-9,30-9 5,57-16-1,54-17 2,37-21-2,-25 9 1,-28 8 0,-5 13-1,0 16 1</inkml:trace>
    </iact:actionData>
  </iact:action>
  <iact:action type="add" startTime="115805">
    <iact:property name="dataType"/>
    <iact:actionData xml:id="d17">
      <inkml:trace xmlns:inkml="http://www.w3.org/2003/InkML" xml:id="stk17" contextRef="#ctx0" brushRef="#br0">9386 9796 0,'0'0'9,"0"0"-2,0 0 4,0 0-4,0 0 4,0 0-3,0 0 2,58 8 0,0 4-1,28 9 1,43 4-1,36 4 2,30-9-3,57-24 2,100-41 0</inkml:trace>
    </iact:actionData>
  </iact:action>
  <iact:action type="add" startTime="116157">
    <iact:property name="dataType"/>
    <iact:actionData xml:id="d18">
      <inkml:trace xmlns:inkml="http://www.w3.org/2003/InkML" xml:id="stk18" contextRef="#ctx0" brushRef="#br0">12137 9965 0,'0'0'5,"0"0"4,0 0 1,0 0-1,41-4 0,21-4 2,54-9-2,50-3-1,61-14 3,88-19-2,78-26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20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49">
    <iact:property name="dataType"/>
    <iact:actionData xml:id="d0">
      <inkml:trace xmlns:inkml="http://www.w3.org/2003/InkML" xml:id="stk0" contextRef="#ctx0" brushRef="#br0">16609 3386 0,'0'0'2,"0"0"1,0 0 5,0 0 2,0 0 0,0 0-1,0 0 1,0 0-1,0 0 1,0 0-1,58 0 1,-16 9-1,16-9 1,24 8 0,18-16-1,20 8 2,12-9-2,17 9 1,12 0-1,9 0 0,4 0 1,8 0-1,4-8 1,-8 0-1,-13-9 1,-3 1 0,-1-1-1,-8 1 1,-12-1-1,-42 0 1,-20 1-1,-17 8 0,-4 8 1,12-9 0,9 1 0,8 0-1,4-1 1,12 1-2,21-8 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20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73">
    <iact:property name="dataType"/>
    <iact:actionData xml:id="d0">
      <inkml:trace xmlns:inkml="http://www.w3.org/2003/InkML" xml:id="stk0" contextRef="#ctx0" brushRef="#br0">23374 3544 0,'0'0'2,"0"0"-1,0 0 8,0 0 1,0 0 0,0 0-1,-58 16 1,-12 17 0,-25 0-1,4 1 1,20-10 0,26-7 0,16 0-1,12-1 1,9 1-1,12 16 1,17 16-1,37 51 1,37 24 0,25 17 0,4-17-1,-21-20 0,-24-26 1,-25-20 0,-21-21-1,-12-8 1,-13-4-1,-12 0 2,-29 17-1,-71 40-1,-103 43 1,-53 3-1,-9-29 1,66-49-1,50-34 1</inkml:trace>
    </iact:actionData>
  </iact:action>
  <iact:action type="add" startTime="10194">
    <iact:property name="dataType"/>
    <iact:actionData xml:id="d1">
      <inkml:trace xmlns:inkml="http://www.w3.org/2003/InkML" xml:id="stk1" contextRef="#ctx0" brushRef="#br0">12753 3328 0,'0'0'2,"0"0"1,0 0 7,0 0-2,0 0 0,0 0 2,0 0 0,0 0-1,0 0 1,-24 42-1,-1 16 1,-17 25-1,-7 32 1,-9 1 0,-8 9 0,-5-1-1,1-17 0,16-32 3,17-17-4,12-17 1,13-16 1,-5-8 0,9-9 0</inkml:trace>
    </iact:actionData>
  </iact:action>
  <iact:action type="add" startTime="10513">
    <iact:property name="dataType"/>
    <iact:actionData xml:id="d2">
      <inkml:trace xmlns:inkml="http://www.w3.org/2003/InkML" xml:id="stk2" contextRef="#ctx0" brushRef="#br0">12708 3138 0,'0'0'7,"0"0"2,0 0 1,0 0 0,4 74-1,4-16 1,1 9-1,3 7 0,5-8 1,-1 9-1,9-9 3,4 0-5,4 1 4,0-1-3,-4-8 2,-4 0-1,-9-8 1,-3-17 0</inkml:trace>
    </iact:actionData>
  </iact:action>
  <iact:action type="add" startTime="10795">
    <iact:property name="dataType"/>
    <iact:actionData xml:id="d3">
      <inkml:trace xmlns:inkml="http://www.w3.org/2003/InkML" xml:id="stk3" contextRef="#ctx0" brushRef="#br0">12439 3933 0,'0'0'8,"0"0"2,0 0-1,0 0 1,0 0 0,0 0-1,54-17 1,4 9-1,45-9 1,59-7-1</inkml:trace>
    </iact:actionData>
  </iact:action>
  <iact:action type="add" startTime="12693">
    <iact:property name="dataType"/>
    <iact:actionData xml:id="d4">
      <inkml:trace xmlns:inkml="http://www.w3.org/2003/InkML" xml:id="stk4" contextRef="#ctx0" brushRef="#br0">15401 3237 0,'0'0'5,"0"0"7,0 0-5,0 0 3,0 0-1,0 0 1,0 0-1,0 0 0,0 0 1,0 0 0,0 0-1,0 0 0,0 0 1,-45 33-1,37-33 1,-1 0-1,5 0 1,0 0-1,0 0 1,0 0-1</inkml:trace>
    </iact:actionData>
  </iact:action>
  <iact:action type="add" startTime="16379">
    <iact:property name="dataType"/>
    <iact:actionData xml:id="d5">
      <inkml:trace xmlns:inkml="http://www.w3.org/2003/InkML" xml:id="stk5" contextRef="#ctx0" brushRef="#br0">22501 5394 0,'0'0'2,"-91"58"-1,-17 38 10,-32 48-1,-22 30-2,-3 9 1,4-14 1,16-7-1,21-17 1,20-25-1,17-17 0,9-24 1,16-13-1,0-20 1,16-13 0,13-12-2</inkml:trace>
    </iact:actionData>
  </iact:action>
  <iact:action type="add" startTime="16800">
    <iact:property name="dataType"/>
    <iact:actionData xml:id="d6">
      <inkml:trace xmlns:inkml="http://www.w3.org/2003/InkML" xml:id="stk6" contextRef="#ctx0" brushRef="#br0">22737 5759 0,'0'0'7,"0"0"1,0 0 2,0 66 0,0 21-1,-4 66 0,-5 50 2,1 25-2,0-9 1,0-28-2,4-30 2,-1-24 0,1-30-2,4-32 3,0-30-2,0-20 1,0-21-1,0-4 0</inkml:trace>
    </iact:actionData>
  </iact:action>
  <iact:action type="add" startTime="17187">
    <iact:property name="dataType"/>
    <iact:actionData xml:id="d7">
      <inkml:trace xmlns:inkml="http://www.w3.org/2003/InkML" xml:id="stk7" contextRef="#ctx0" brushRef="#br0">23358 5407 0,'0'0'7,"0"0"4</inkml:trace>
    </iact:actionData>
  </iact:action>
  <iact:action type="add" startTime="17290">
    <iact:property name="dataType"/>
    <iact:actionData xml:id="d8">
      <inkml:trace xmlns:inkml="http://www.w3.org/2003/InkML" xml:id="stk8" contextRef="#ctx0" brushRef="#br0">23386 5394 0,'0'0'7,"0"0"3,0 0 0,0 0-1,0 0 0,0 0 1,5 54 0,3-21-1,0 9 1,5 7-1,3 5 0,9 8 1,4 17 0,4 12-1,0 8 1,4 5-1,5-1 1,7 5-2,9 8 2,13 4 0,-5-8 0,-4-9 0,-8-16-1,-13-20-1,-12-26 3,-12-16-2,-9-13 1,-4-12-1</inkml:trace>
    </iact:actionData>
  </iact:action>
  <iact:action type="add" startTime="18992">
    <iact:property name="dataType"/>
    <iact:actionData xml:id="d9">
      <inkml:trace xmlns:inkml="http://www.w3.org/2003/InkML" xml:id="stk9" contextRef="#ctx0" brushRef="#br0">20023 7580 0,'0'0'7,"0"0"2,0 0 0,0 0 1,0 0 0,0 0-1,0 0 1,58 17-1,-13-17 1,26 0-1,20 0 1,20 0-1,-3 0 2,-21 0-2,-21 0 0,-16 0 0,-13 0 2,-8 0-2,-4-4 1,8 0-1,16-5 0</inkml:trace>
    </iact:actionData>
  </iact:action>
  <iact:action type="add" startTime="19681">
    <iact:property name="dataType"/>
    <iact:actionData xml:id="d10">
      <inkml:trace xmlns:inkml="http://www.w3.org/2003/InkML" xml:id="stk10" contextRef="#ctx0" brushRef="#br0">21868 7899 0,'0'0'6,"0"0"4,0 0 0,0 0-1,91 17 1,17-1 0,41 1-1,4-5 1,-21-8 2,-20-4-3,-25-4-1</inkml:trace>
    </iact:actionData>
  </iact:action>
  <iact:action type="add" startTime="20095">
    <iact:property name="dataType"/>
    <iact:actionData xml:id="d11">
      <inkml:trace xmlns:inkml="http://www.w3.org/2003/InkML" xml:id="stk11" contextRef="#ctx0" brushRef="#br0">23535 7725 0,'0'0'7,"0"0"2,0 0 1,58 13 0,4 3-1,42 5 1,20 4-1,12-4 2,-3-5 0,-17-8-3,-13 1 1,-20-5 1,-17 0-1,-12-4 1,0-17-1,-1-24 1</inkml:trace>
    </iact:actionData>
  </iact:action>
  <iact:action type="add" startTime="32364">
    <iact:property name="dataType"/>
    <iact:actionData xml:id="d12">
      <inkml:trace xmlns:inkml="http://www.w3.org/2003/InkML" xml:id="stk12" contextRef="#ctx0" brushRef="#br0">19071 4040 0,'0'0'1,"0"0"2,0 0 7,0 0-2,0 0 1,50-8 2,12-8-2,33-1 1,25-8-1,4 0 2,0 9-2,17 8 0,4 8 1,16 16 0,-8 9-1,-12 16 0,-5 17 1,-7 0 0,-13 9-1,-17-1 1,-21 0 0,-20-8 0,-29-4-2,-20 0 2,-30 20-1,-33 42 1,-41 46 0,-17 16-1,9-21 1,-30 4 0,-16-7-1,-8-5 0,-4-21 2,33-41-2,12-29 0,0-25 1,-4-16 0,0-22 0,-29-28 0,-25-29-1,-8-33 1,8-25 0,46 4 0,37 8-1,25-3 1,25-1 1,24-12-2,21-9 1,46-41-1,57-29 1,59-16-1,66 4 1,12 24-1,0 34 1,12 24 0,-20 34-1,-29 41 1</inkml:trace>
    </iact:actionData>
  </iact:action>
  <iact:action type="add" startTime="38455">
    <iact:property name="dataType"/>
    <iact:actionData xml:id="d13">
      <inkml:trace xmlns:inkml="http://www.w3.org/2003/InkML" xml:id="stk13" contextRef="#ctx0" brushRef="#br0">19882 7506 0,'0'0'2,"0"0"-1,0 0 10,0 0-3,0 0 2,0 0-1,0 0 0,0 0 1,42 8-1,-5-4 1,12 0 0,9 1-1,9 3 0,-5 0 1,0 5 0,0 7-1,-4 1 2,-5 0-2,1-5 1,0-3-2,8-1 2,13-4 0,7 1-1,5 3 1,0 1-1,-8-1 1,-9 0-1,-8 1 0,-4-5 0,0 0 1,4-4 0,8 5 0,5-1-2,3 0 2,1 5 0,0-5-1,-17 4 1,-9-3-1,-3-1 0,0 0 1,-1 1-1,5-1 1,8 0-1,13 0 1,12 1-1,-5-1 1,1 0 0,-13-4-1,-8-4 0,-4 0 1,0 0 0,8 0-1,9 0 1,8 0-1,8 0 1,-4 0-1,-9 0-1,-7 0 4,-1-4-4,9 4 2,16 0-1,16 0 0,9 0 1,0 0-1,4-4 2,9 0-2,16 0 0,8-9 1,-12-7-1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20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25">
    <iact:property name="dataType"/>
    <iact:actionData xml:id="d0">
      <inkml:trace xmlns:inkml="http://www.w3.org/2003/InkML" xml:id="stk0" contextRef="#ctx0" brushRef="#br0">5484 6040 0,'0'0'2,"0"0"1,0 0 6,0 0-1,0 0 2,0 0-1,0 0 1,42-25 0,15 21-1,18 0 1,20-4-1,13-9 0,-5-3 4,-4-1-7,-3 4 4,-1 5 0,0 4-1,0-1 0,-4-3 2,-4 4-2,-8 4 0,-5 8 1</inkml:trace>
    </iact:actionData>
  </iact:action>
  <iact:action type="add" startTime="17735">
    <iact:property name="dataType"/>
    <iact:actionData xml:id="d1">
      <inkml:trace xmlns:inkml="http://www.w3.org/2003/InkML" xml:id="stk1" contextRef="#ctx0" brushRef="#br0">5567 13700 0,'0'0'3,"-41"0"-3,-30-8 10,-49-9-2,-33-8 2,-12-16 1,-1-13-3,-8-16 2,9-13 0,8-21-1,8-28 1,8-17-1,-8-29 0,17-17 1,16-24-1,17-34 1,41-29 0,16-32-1,17-22 0,17-24 1,8 0 0,0 4-1,33-8 1,38-1-1,49 5 0,29 21 2,49 16-2,17 33 1,13 41 0,53 9-1,5 37 1,24 38-1,25 28 1,-21 42 0,-3 41-1,-30 46 1,29 45-1,59 71 1,40 82 0,38 92-1,-33 41 1,-38 0-1,-24 16 1,-71-20-1,-37 4 1,-49 4 0,-59-12-1,-49 3 1,-66-19-1,-71 15 1,-78 42-1,-108 21 2,-62-29-3,-62-17 3,-28-58-2,11-57 1,17-43 0,0-44-1,25-34 1,-13-45-1,-45-100 1,-107-165-1</inkml:trace>
    </iact:actionData>
  </iact:action>
  <iact:action type="add" startTime="23580">
    <iact:property name="dataType"/>
    <iact:actionData xml:id="d2">
      <inkml:trace xmlns:inkml="http://www.w3.org/2003/InkML" xml:id="stk2" contextRef="#ctx0" brushRef="#br0">5865 12661 0,'0'0'2,"0"0"2,0 0 4,0 0 1,0 0 0,0 0 0,0 0 1,0 0 0,-42 12-1,34 0 0,0 13 1,0 21-1,3 32 1,5 34 0,0 25-1,0 0 1,0-13 3,13-12-7,12-21 4,20-13 0</inkml:trace>
    </iact:actionData>
  </iact:action>
  <iact:action type="add" startTime="24087">
    <iact:property name="dataType"/>
    <iact:actionData xml:id="d3">
      <inkml:trace xmlns:inkml="http://www.w3.org/2003/InkML" xml:id="stk3" contextRef="#ctx0" brushRef="#br0">7727 12760 0,'0'0'7,"0"0"4,0 0-3,4 41 1,8 17 0,5 42 0,-1 36 1,-3 18 1,-5-18-3,4-20 2,1-25-1,-1-16 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20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36">
    <iact:property name="dataType"/>
    <iact:actionData xml:id="d0">
      <inkml:trace xmlns:inkml="http://www.w3.org/2003/InkML" xml:id="stk0" contextRef="#ctx0" brushRef="#br0">19766 4562 0,'0'0'2,"0"0"-1,0 0 9,0 0-1,0 0 1,0 0-1,0 0 1,0 0-1,0 0 1,0 0-1,0 0 1,0 0-1,0 0 1,0 0-1,0 0 1,4-41-1,13 37 1,8-1 0,4 1-1,4 0 0,4 4 1,4 0-1,1 0 1,3 0-1,9-4 0,0-4 2,0 0-2,-1-1 2,-3 1-2,0 0 0,4 4 1,-1-1-1,1 1 1,0 0-1,-4 4 1,-1 0-1,5-4 1,-4 0-1,-1 0 1,5-5-1,-4 5 1,-5 0 0,1 0-2,3 0 2,1-4 1,0 8-3,-5-9 2,-3 9 0,-1-8-1,-4 8 1,5 0-1,-1 0 1,4 0-1,1 0 1,-1 0 0,5-8 0,-8 8-1,3-9 0,1 9 1,3 0 0,5 0-1,0 0 1,0 0-1,3 9 1,6-9-1,3 8 1,0-8 0,0 8-1,-4-8 1,0 0 0,-4 0-1,4 0 1,0 9-1,4-9 1,-3 8-1,-1-4 0,4 0 1,4 0 0,13 0 0,16-4-1</inkml:trace>
    </iact:actionData>
  </iact:action>
  <iact:action type="add" startTime="22168">
    <iact:property name="dataType"/>
    <iact:actionData xml:id="d1">
      <inkml:trace xmlns:inkml="http://www.w3.org/2003/InkML" xml:id="stk1" contextRef="#ctx0" brushRef="#br0">15625 4405 0,'0'0'2,"0"0"2,0 0 5,0 0 0,0 0 0,0 0 1,58 12 0,-4 1-1,12-1 0,12-4 1,5-3 0,-13-1-1,9 0 2,16 4-3,4 0 3,13-3-2,0-5 1,8-9 0,-4 1-1,-5 4 0,1 4 1,0 0 0,0 0-1,8-8 1,0-1 0,-1 1-2,10 4 3,3-4-1,5-1-1,3-3 0,-7 4 1</inkml:trace>
    </iact:actionData>
  </iact:action>
  <iact:action type="add" startTime="23149">
    <iact:property name="dataType"/>
    <iact:actionData xml:id="d2">
      <inkml:trace xmlns:inkml="http://www.w3.org/2003/InkML" xml:id="stk2" contextRef="#ctx0" brushRef="#br0">15774 12234 0,'0'0'6,"0"0"6,0 0-3,0 0-2,0 0 3,0 0 0,0 0-1,0 0 1,74 13-1,-3-5 0,36 0 1,42 5 0,41-5 0,42 8 0,12-7-1,21-1 0,12 9 1,-24-9 0,-9-4-1,-4-8 1,12-21-1,17-29 1</inkml:trace>
    </iact:actionData>
  </iact:action>
  <iact:action type="add" startTime="24898">
    <iact:property name="dataType"/>
    <iact:actionData xml:id="d3">
      <inkml:trace xmlns:inkml="http://www.w3.org/2003/InkML" xml:id="stk3" contextRef="#ctx0" brushRef="#br0">19171 4980 0,'0'0'9,"62"-41"-2,33-13 3,54-16 0,37-1 0,4 13-2,0 0 3,5 9-1,16-5-1,-4 0 0,-9 13 1,13 16-1,-4 0 1,-16 25-1,28 17 1,17 16 0,4 25-1,12 12 1,-8 13-1,-12 29 1,-21 24-1,-17 30 1,-3 45-1,-18 25 0,-11 29 1,-22 25-1,-49-38 1,-33 5 0,-25-13-1,-16-16 1,-9 0-2,-12 4 3,-8-9-2,-17 30 0,-17 12 1,-41-21-1,-33-4 1,-12-12-1,-5-25 1,-3-5-1,-9-3 1,-8-21-1,-5-4 0,5-17 1,-4-29-1,-9-29 1,-33-33 0,-32-16-1,-18-21 1,-36-9-1,-9-7 0,-17 3 1,5 17 0,33 12-1,-13 17 1,54 0-1,38-12 0,36-25 1,38-25 0,0-30 0,-29-48-2,-25-67 3,-12-83-2,12-87 1,8-74 1,30-46-3,28-25 1,21 21 0,62 62 1,29 54-1,29-4 1,45 0-1,30-13 1,45 0-1,53 5 0,26 16 2,78 25-2,13 37 0,32 46 1,55 28-1</inkml:trace>
    </iact:actionData>
  </iact:action>
  <iact:action type="add" startTime="33649">
    <iact:property name="dataType"/>
    <iact:actionData xml:id="d4">
      <inkml:trace xmlns:inkml="http://www.w3.org/2003/InkML" xml:id="stk4" contextRef="#ctx0" brushRef="#br0">19849 3204 0,'0'0'2,"0"0"1,0 0 6,0 0 0,0 0 1,0 0-1,0 0 1,0 0-1,0 0 1,0 0 0,0 0-1,-41 75 1,32 7-1,-3 43 1,4 7 0,-5 9 0,9 0-1,0-9 0,0-8 1,4-24 0,4-26 0,4-16-1,5-16 0</inkml:trace>
    </iact:actionData>
  </iact:action>
  <iact:action type="add" startTime="34112">
    <iact:property name="dataType"/>
    <iact:actionData xml:id="d5">
      <inkml:trace xmlns:inkml="http://www.w3.org/2003/InkML" xml:id="stk5" contextRef="#ctx0" brushRef="#br0">19899 2931 0,'0'0'7,"0"0"2,0 0 1,0 0-1,0 0 1,95 16 0,4-16-1,13 0 0,8 0 1,21 0 1,12 0-2,16-8 0,13 8 0,4-8 2,5 0-2,-5-1 1,-16 1-1,-9 8 1,-8-8-1,-8 8 0,-17 0 1,-24 0 0,-18 0-1,-11 0 1,-13 8 0,-4 0-1,-4 1 2,-9-1-2,-3 8 1,-5-7-1,-4-1 0,-8 0 1,-1 9-1,-3-9 0,0 9 1,0 8 0,-1-1-2,1 26 2,-5 16 0,-3 34-1,-13 32 1,0 9 0,-17 0-1,1-17 0,-5-16 1,5-17 0,3-25-1,5 0 1,0-16-1</inkml:trace>
    </iact:actionData>
  </iact:action>
  <iact:action type="add" startTime="35249">
    <iact:property name="dataType"/>
    <iact:actionData xml:id="d6">
      <inkml:trace xmlns:inkml="http://www.w3.org/2003/InkML" xml:id="stk6" contextRef="#ctx0" brushRef="#br0">19543 11356 0,'0'0'5,"0"0"5,0 0-1,0 0 0,0 0 1,0 0-1,4 46 1,8 37-1,9 78 1,8 55 1,-8-14-2,-9-53 0,-4-49 1,1-34-1,3-25 0,5-20 1</inkml:trace>
    </iact:actionData>
  </iact:action>
  <iact:action type="add" startTime="35589">
    <iact:property name="dataType"/>
    <iact:actionData xml:id="d7">
      <inkml:trace xmlns:inkml="http://www.w3.org/2003/InkML" xml:id="stk7" contextRef="#ctx0" brushRef="#br0">19787 11174 0,'0'0'6,"0"0"3,0 0 1,0 0-1,0 0 0,0 0 1,50 29 0,16-21 0,33 5-1,29 3 1,17 5 0,4 4-1,12 0 1,13 0 0,4 0-1,0-5 0,0-3 1,0-5 0,-8-4-1,-13-3 1,-4-5-1,0 0 1,0 4-1,-12 0 2,-13-4-3,-4 0 2,-4 0 0,-12 4 0,-13 0-1,-21 0 0,-20 0 1,-13 1-1,-12-1 1,-8 0 0,-4 0-1,-5 0 1,0 0-1,-3 0 0,-1 5 1,0 3 0,0 9 0,-3 16 0,3 13-1,0 16 0,0 13 1,-3-1 0,-1 1-1,-4-4 1,-4-9 0,-5-8-1,1-9 1,-4-7-1,-1-5 1,1-4-1,-1-4 1,-3 0 0,-5 0-1,-4-4 1,-8 0-1,-16 4 1,-18 0-1,-20 0 1,-16 0-1,0-4 1,-9 0-1,-12-5 0,-25 1 1,-12-5 0,-13-3 0,-8-5-1,-4-4 0,8 0 1,0-4 0,0-8-1,-4 0 0,-4-9 2,-38-28-2,-32-46 0</inkml:trace>
    </iact:actionData>
  </iact:action>
  <iact:action type="add" startTime="66536">
    <iact:property name="dataType"/>
    <iact:actionData xml:id="d8">
      <inkml:trace xmlns:inkml="http://www.w3.org/2003/InkML" xml:id="stk8" contextRef="#ctx0" brushRef="#br0">23089 6827 0,'0'0'2,"0"0"-2,0 0 7,0 0 2,0 0 0</inkml:trace>
    </iact:actionData>
  </iact:action>
  <iact:action type="add" startTime="88430">
    <iact:property name="dataType"/>
    <iact:actionData xml:id="d9">
      <inkml:trace xmlns:inkml="http://www.w3.org/2003/InkML" xml:id="stk9" contextRef="#ctx0" brushRef="#br0">13175 15426 0,'0'0'3,"0"0"1,0 0 5,0 0-3,0 0 3,0 0 1,0 0-1,0 0 1,0 0-1,0 0 1,0 0 0,0 0-2,0 0 3,0 0-2,0 0 1,0 0-1,71-4 1,28 17 0,34 3-1,15 5 1,10-5-1,3-3 1,0-5 0,-3-4-1,-9-4 1,4 0-1,0-4 1,-13 0 0,-28 0-1,-17 0 1,-8 4-1,8 0 0,25-4 0,21-5 1,45-3-1</inkml:trace>
    </iact:actionData>
  </iact:action>
  <iact:action type="add" startTime="89296">
    <iact:property name="dataType"/>
    <iact:actionData xml:id="d10">
      <inkml:trace xmlns:inkml="http://www.w3.org/2003/InkML" xml:id="stk10" contextRef="#ctx0" brushRef="#br0">20387 15534 0,'0'0'6,"0"0"5,0 0-2,0 0-1,0 0 2,0 0-1,54-4 1,-13-4-1,13-5 1,-5 1-1,-3 3 0,-5 1 1,-3 0 0,-5 0-1,0 3 0,8-3 1,25 0 0,46-5-1,37 1 0,0 0 1,-4-1 0,4 5 0,8 0-1,0 3 1,-20 10-1,-26 3 1,-3 0-1,8 0 1,12 1-1,-4-1 1,-16 0-1,-17-4 2,-8-4-2,16-12 1</inkml:trace>
    </iact:actionData>
  </iact:action>
  <iact:action type="add" startTime="90513">
    <iact:property name="dataType"/>
    <iact:actionData xml:id="d11">
      <inkml:trace xmlns:inkml="http://www.w3.org/2003/InkML" xml:id="stk11" contextRef="#ctx0" brushRef="#br0">19154 15538 0,'0'0'6,"0"0"3,0 0 0,0 0 0,-25 46 1,25-42-1,0 0 1,4 0 0,5-4-1,7 0 1,-16 0 0,70-8-1,-20 4 1,4-1 0,8 5 0,12 5-2,22-1 1,15-4 2,13 0-2,5 0 0,3 4 1,-4 0 0,-4 0-1,-12-4 1,-4 0-1,-1-4 1,5-4 0,16-9-1</inkml:trace>
    </iact:actionData>
  </iact:action>
  <iact:action type="add" startTime="97012">
    <iact:property name="dataType"/>
    <iact:actionData xml:id="d12">
      <inkml:trace xmlns:inkml="http://www.w3.org/2003/InkML" xml:id="stk12" contextRef="#ctx0" brushRef="#br0">10825 15372 0,'0'0'3,"0"0"0,0 0 4,0 0 3,0 0-1,0 0 1,0 0-1,0 0 1,0 0-1,0 0 1,0 0-1,46 0 0,-34 0 2,1 0-2,-1 0 1,5 0 0,-1 0-1,1 0 1,8-4-1,0 0 1,3 0-1,10-4 1,3-5 0,13 1 0,-4 4-1,7 4 1,1-1 1,0 5-3,0 5 2,-4-1-1,-4-4 0,-5 0 1,1 0-1,3-4 1,1-5-1,4 1 1,0 0-1,-1-1 1,1 5 0,-4 4-1,-1 0 1,1 4-1,0 1 1,-1-1-1,-3 0 1,-5 0-1,-4 0 0,-3-4 1,-1 0 0,4-4 0,4 0-1,5 0 1,8 0-1,-1-1 0,1 1 2,0 4-3,0 4 2,4 1 0,-13-1 0,5 0-1,-5 0 1,-7-4-1,-1 0 0,4 0 2,5 0-2,7-4 0,5 0 1,0 4 0,4 0-1,0 0 0,-4 4 1,0 4 0,-4 0-1,-4 1 1,-5-5 0,-8 0-1,-3-4 1,3 0-1,0 0 1,0 0-1,9 0 0,3 0 1,5 0 0,4 0 0,0 0-2,0 0 2,0 4 0,-8 0-1,-1 0 0,-7-4 1,-1 0 0,0 0-1,5 0 1,3 0 1,14 0-3,7 0 2,17 4-1,-13 1 1,1-1-1,-5 4 1,-12 0 0,0 1-1,-4-1 0,8 0 1,29 0-1,41 5 0</inkml:trace>
    </iact:actionData>
  </iact:action>
  <iact:action type="add" startTime="98764">
    <iact:property name="dataType"/>
    <iact:actionData xml:id="d13">
      <inkml:trace xmlns:inkml="http://www.w3.org/2003/InkML" xml:id="stk13" contextRef="#ctx0" brushRef="#br0">17913 15517 0,'0'0'6,"0"0"3,0 0 1,0 0-2,0 0 2,0 0 0,66 0-1,-8 0 1,37 0-1,25-8 1,8 0 0,-12 4 0,-17 0-1,5-5 1,20 1-1,17 0 0,3-1 1,-11 1-1,-5 0 1,9-5 0,12 1-1,4 0 1,-25 7-1,-25 1 1,-3-4-1,11 0 1,26-5-1,-5 5 0,-12 0 1,-25-1-1,-4 1 2,5-4-1,7-1-1,17 1 0,-4 4 1,-9-1-1,-16 5 0,-12-4 1,4-4-1,8-1 0,8 1 1,5 3 0,-5 5-1,-12 4 0,-13 4 1,-12 1-1,0-5 2,-8 0-2,4 0 0,12 0 2,13 4-3,12 8 3,0 5-2,1-5 1,15-37 0,38-87-2</inkml:trace>
    </iact:actionData>
  </iact:action>
  <iact:action type="add" startTime="101456">
    <iact:property name="dataType"/>
    <iact:actionData xml:id="d14">
      <inkml:trace xmlns:inkml="http://www.w3.org/2003/InkML" xml:id="stk14" contextRef="#ctx0" brushRef="#br0">11227 13882 0,'0'0'7,"0"0"2,0 0 0,0 0 1,0 0-1,0 0 1,0 0-1,0 0 1,0 0-1,0 0 1,0 0 0,0 0-1,33-41 3,21 36-5,24 1 2,34-4 1,37-4-1,33-1 2,33 1-2,17 3 0,12 1 1,17-4 1,-1 8-2,9-5 1,17 1-1,20 0 1,25-9 0,37-3 0,71-22 0,57-24-1</inkml:trace>
    </iact:actionData>
  </iact:action>
  <iact:action type="add" startTime="103558">
    <iact:property name="dataType"/>
    <iact:actionData xml:id="d15">
      <inkml:trace xmlns:inkml="http://www.w3.org/2003/InkML" xml:id="stk15" contextRef="#ctx0" brushRef="#br0">12427 15037 0,'0'0'7,"0"0"2,0 0 1,0 0-2,0-54 1,37-20 0,21-42 1,16-25-1,13-4 3,8 13-4,5 16 2,-5 16 0,-8 18 1,-9 11-4,1 9 2,8 12 1,12 9 0,17 8 0,12 4-2,9 0 2,-1 8-1,9 5 0,4 7 2,0 5-2,16 8 0,9 9 0,-4 12 1,-1 8-1,5 8 0,-8 9 1,-9 8 0,-16 4-1,-21 0 1,-17 0 0,-8 4-1,-12 1 0,-17 3 0,-4 9 1,-16 3 1,-13 5-3,-13-4 1,-11 0 1,-13 12 0,-17 25-2,-33 33 2,-41 21 0,-21-12-1,-25-13 1,-7-12-1,7-26 1,-16-15-1,-9-30 0,-4-25 1,-20-28 1,-46-38-3,-62-54 1,-66-74 1,-20-67 0,36-40-1,75-55 1,45-66-1,108 0 2,67-12-2</inkml:trace>
    </iact:actionData>
  </iact:action>
  <iact:action type="add" startTime="105085">
    <iact:property name="dataType"/>
    <iact:actionData xml:id="d16">
      <inkml:trace xmlns:inkml="http://www.w3.org/2003/InkML" xml:id="stk16" contextRef="#ctx0" brushRef="#br0">19224 15443 0,'0'0'6,"0"0"4,0 0 0,0 0-1,0 0 0,-12-91 2,90-83-2,71-91 1,75-54-1,16 4 1,-13 46-1,5 29 1,-21 54-1,-8 58 1,12 45 0,0 62-2,50 58 2,82 75 0,18 50-2,-39-9 2,-69-17 0,-59-28-1,-44-17 1,-47-12-1,-32-13 0,-30-8 1,-16-4-1,-17 0 1,-16 4-1,-20 20 1,-55 42-1,-82 54 2,-104 33-2,-66-4 1,-33-25-1,12-25 1,38-41 0,32-29-1,51-42 1,11-70-1,-40-111 1,3-200-1,54-202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20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50">
    <iact:property name="dataType"/>
    <iact:actionData xml:id="d0">
      <inkml:trace xmlns:inkml="http://www.w3.org/2003/InkML" xml:id="stk0" contextRef="#ctx0" brushRef="#br0">5823 8152 0,'0'0'2,"0"0"1,0 0 6,42-4-1,3-5 2,21-3-1,9-5 1,4-3 0,-1 3-1,1 1 2,8-1 0,4 0 7,0 5-17,-9 0 7,-3-1 2,-9 5-1,-3 4 0,3 4 0,4 0 2,9 4-2,8-4 0,0 0 1,0 0-1,-8 0 2,0 0-2,4 4 1,0 4-1,4-4 0,-5 1 2,1-1-2,-8-4 1,-5-4-1,1-1 0,3 1 2,-7 4-2,7 4 0,13 1 1,5-1 0,11-4 0,9-4-1,4-1 1,17 1-1,11 0 1,10-8-1,36-13 1,34-16 0,32-22-1</inkml:trace>
    </iact:actionData>
  </iact:action>
  <iact:action type="add" startTime="27582">
    <iact:property name="dataType"/>
    <iact:actionData xml:id="d1">
      <inkml:trace xmlns:inkml="http://www.w3.org/2003/InkML" xml:id="stk1" contextRef="#ctx0" brushRef="#br0">4979 13083 0,'0'0'2,"0"0"1,0 0 7,0 0-3,0 0 3,0 0-1,0 0 1,42-17 0,16 17-1,24-4 1,18-4 0,16 4-1,8 0 2,16-1-3,18 1 2,15 4-1,30-4 1,21 4-1,32 4 1,30-4-1,28 13 1,29-1-1,17 9 1,17 0-1,-38-13 1</inkml:trace>
    </iact:actionData>
  </iact:action>
  <iact:action type="add" startTime="28362">
    <iact:property name="dataType"/>
    <iact:actionData xml:id="d2">
      <inkml:trace xmlns:inkml="http://www.w3.org/2003/InkML" xml:id="stk2" contextRef="#ctx0" brushRef="#br0">15091 13298 0,'0'0'7,"0"0"2,0 0 2,46 17-3,36 3 3,67 9-3,62 0 3,42-16-1,16-5 0,20-8-3,5-12 3,4-1 0,16-12 0,-24 9-1,12-1 1,-17 5-1,13-5 1,21-3-1,-1-9 0,38-13 1,-16-12 0,19-33-1,-7-24 1,-21-38-1</inkml:trace>
    </iact:actionData>
  </iact:action>
  <iact:action type="add" startTime="42076">
    <iact:property name="dataType"/>
    <iact:actionData xml:id="d3">
      <inkml:trace xmlns:inkml="http://www.w3.org/2003/InkML" xml:id="stk3" contextRef="#ctx0" brushRef="#br0">5674 13596 0,'0'0'2,"0"0"0,0 0 7,0 0 1,0 0-1,0 0 1,0 0 0,63-16-1,-10-1 0,18-4 1,7 5 0,9 3-1,17 1 2,20 0-3,16 3 3,22 5-2,24 0 0,21 0 1,29-8-1,24-13 0,22-13 1,3-20-1</inkml:trace>
    </iact:actionData>
  </iact:action>
  <iact:action type="add" startTime="42810">
    <iact:property name="dataType"/>
    <iact:actionData xml:id="d4">
      <inkml:trace xmlns:inkml="http://www.w3.org/2003/InkML" xml:id="stk4" contextRef="#ctx0" brushRef="#br0">16233 13890 0,'0'0'5,"0"0"4,0 0 2,0 0-3,0 0 2,0 0-1,0 0 5,0 0-9,0 0 5,0 0-1,0 0 1,0 0 0,0 0-1,0 0 0,0 0 1,0 0-1,46-29 0,11 29 1,26 0 0,16-4 0,34-4-1,20 4 1,0 0-1,-12-1 0,-13 1 1,4 0-1,5 0 1,-1 8-1,-11 4 1,-14 1-1,-7-1 0,12-4 1,16 0 0,9 5-1,-13 3 1,-25 0-1,-8-3 0,9-5 1,20 4-1,8 0 1,-12 5 0,-20-1-1,-9 1 1,4-1-1,17-8 1,41-8-1,54-13 1</inkml:trace>
    </iact:actionData>
  </iact:action>
  <iact:action type="add" startTime="46996">
    <iact:property name="dataType"/>
    <iact:actionData xml:id="d5">
      <inkml:trace xmlns:inkml="http://www.w3.org/2003/InkML" xml:id="stk5" contextRef="#ctx0" brushRef="#br0">6324 8086 0,'0'0'2,"0"0"-1,0 0 9,0 0 1,-41 12-4,20-8 3,-4-4 0,-8-4-1,-12-4 1,-9-5 0,-4-7-1,0-5 1,8-4-1,9 4 1,12 0 0,4 0-1,9 0 1,7 1 0,5-1-1,4 0 1,-8-8-1,4-5 1,0-3-1,4-4 1,0-1-2,-5 0 3,5 5-1,0 0-2,5-1 3,11-3-2,5-9 0,20-12 2,13-5-2,4 1 1,4 4-1,4-5 1,5 1 0,3 4-1,-4 12 1,1 12-1,-5 9 1,4 0 0,5 4-1,-1 0 0,1 0 1,-1 4-1,1 0 1,7 5 0,13-5-1,9 0 1,-1 4 0,1 1-1,-9 3 1,-12 5-1,-1-1 0,1-3 1,4-1 0,0 1-1,-8 3 3,-5 5-4,-8 4 1,0 4 1,-4 0 0,1 0-1,3-4 0,-4 0 1,-4-1 0,-5 1-1,-7 0 0,-5 4 1,-8 0-1,1 0 1,-10 4-1,5 0 1,0 1-1,0-1 1,0 4-1,0 0 1,0 0-1,0 1 1,0 3-1,0 1 1,0-5-1,0 4 0,0-3 1,4 3 0,0 0 0,0 1-1,4 3 1,5 5-1,3 0 1,1 0-1,-1-1 1,-3-3-1,-1-1 1,-4 1-1,-4-5 0,1 1 1,-5-1 0,-1 1-1,-3-1 1,0 0 0,0 1-1,0-1 0,0 1 1,-5 3 0,5 1-1,0 4 1,4-1-2,-8 5 3,-1 0-1,1 0-1,-5-5 0,1 1 1,-5 0 0,1-5-1,-5 1 0,5 0 1,-9-5 0,4 0-1,-4 5 0,0-1 1,0 1 0,1 0-1,-1-1 1,0 1 0,0-1-1,4 1 0,0-1 1,-3-3 0,3-1-1,-4 1 1,0-1-1,4 1 1,-3-1 0,3 0-1,-4 1 0,0-1 1,0-4-1,0 1 2,1-1-2,-1 0 0,0 1 1,0-1-1,0 0 0,-4 0 1,0 1-1,0 3 2,0 1-2,0 3 1,-4 1 0,0 3 0,-4 1 0,-1 0-1,-3 0 1,-1-5-1,-3 5 1,-5-5-1,1 1 0,-5-1 1,0-3-1,-4-1 1,-4 1 0,0-5-1,0 0 0,0 1 1,-5-1 0,-3 0 0,-9 5-1,-8 3 0,-8 5 1,0-1 0,8 1-1,4-4 1,9-9-1,3-4 1,5-8 0,4-13-1,-8-16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03:13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39">
    <iact:property name="dataType"/>
    <iact:actionData xml:id="d0">
      <inkml:trace xmlns:inkml="http://www.w3.org/2003/InkML" xml:id="stk0" contextRef="#ctx0" brushRef="#br0">6858 5047 0,'0'0'7,"0"0"-6,0 0 8,0 0-3,0 0 3,0 0 1,0 0 0,0 0-1,49-25 1,-11 21-1,20-5 1,33-3-1,20-5 1,5-7 1,-12 3-3,-22 0 2,-3 5-1,4-1 0,8-4 1,20 1 0,1-5-2,-8 4 1,-22 9 2,-3 3-1,8 5-1,12-4 0,21 0 1,8-5-1,-12 1 1,-8-1 0,-9 1-1,9 0 1,7-1-1,5-3 2,-8-1-3,-21 5 2,-12-1 0,-17 1 0,0 3-1,4 1 0,9 4 1,11 0-1,5 0 0,5 0 1,-14-5-1,-3 1 1,-9 0-1,-12 4 1,13-1-1,11 5 0,9 0 0,5 0 1,-5 0 1,-17-4-3,-12 0 2,-8 0 0,-9 0-1,-7 4 0,-5 0 2,0 0-2,0 4 1,0 0 0,0 0-1,4 0 1,1 1-1,3-1 1,0 0 0,1 0-1,7 0 1,9 0-1,8 5 0</inkml:trace>
    </iact:actionData>
  </iact:action>
  <iact:action type="add" startTime="18008">
    <iact:property name="dataType"/>
    <iact:actionData xml:id="d1">
      <inkml:trace xmlns:inkml="http://www.w3.org/2003/InkML" xml:id="stk1" contextRef="#ctx0" brushRef="#br0">7023 6545 0,'0'0'4,"0"0"-4,0 0 10,0 0-2,0 0 2,0 0-1,0 0 1,54 0-1,-21 0 1,9-4-1,20 0 1,8 0 0,9-4 2,-9-1-6,-8 1 5,-8 4-2,-1 0 0,10 4 1,11 0 0,17 0-2,12 0 3,1-4-3,-9-5 3,-12 5-2,8 0 1,16 0-1,18-4 0,11-1 1,-8 1-1,-16 4 1,-4 4-1,12 0 1,8 0-1,8-4 1,-12-9-1</inkml:trace>
    </iact:actionData>
  </iact:action>
  <iact:action type="add" startTime="19033">
    <iact:property name="dataType"/>
    <iact:actionData xml:id="d2">
      <inkml:trace xmlns:inkml="http://www.w3.org/2003/InkML" xml:id="stk2" contextRef="#ctx0" brushRef="#br0">6887 7535 0,'0'0'6,"0"0"4,0 0-1,0 0 0,0 0 1,0 0-1,0 0 1,0 0 0,0 0-1,0 0 0,41-17 1,-8 5-1,13 0 1,12-1-1,4 1 1,4-1 0,0 5-1,4 0 3,1-1-5,-1-3 2,-4 0 1,5-1 0,7 5 0,13 4-1,13 0 0,3-5 1,-7 1-1,-9 0 1,-13 4-1,1-1 0,16 5 0,17 5 1,16-1 0,-8 0-1,-17 0 1,-12 0-2</inkml:trace>
    </iact:actionData>
  </iact:action>
  <iact:action type="add" startTime="20755">
    <iact:property name="dataType"/>
    <iact:actionData xml:id="d3">
      <inkml:trace xmlns:inkml="http://www.w3.org/2003/InkML" xml:id="stk3" contextRef="#ctx0" brushRef="#br0">7003 8686 0,'0'0'5,"0"0"5,0 0 0,0 0-1,0 0 0,0 0 1,0 0-1,0 0 0,0 0 1,0 0 0,0 0 0,0 0-1,0 0 0,0 0 1,0 0 0,0 0 0,0 0-1,0 0 1,0 0-1,0 0 2,0 0-3,0 0 1,0 0 1,0 0 0,0 0-1,0 0 1,0 0-1,0 0 0,0 0 0,0 0 1,0 0 0,0 0-1,0 0 0,0-41 0,0 41 2,0 0-2,0-5 1,0 5-1,4 0 1,4 0-1,17-4 1,24-4 0,47-9-1,28-3 1,4-9 0,-25 8-1,-20 4 1,-12 5-1,-22 4 1,-7-1-1,-14 5 1,-7 0 0,-8 4-1,-5 0 1,0 0 0,-4 0-1,0 0 0,-4 0 1,-4 0-1,0 0 2,-8-4-1,-5 0 0,-4 0-2,-7 0 1,-18 4 1,-20 0 0,-25 4-1,-17 0 1,9 4-1,12-4 0,17 5 1,12-1 0,8 0 0,-4 0-1,9 1 1,3-1-1,1 0 1,4 1-1,0-5 1,8 0 0,0 0-1,4 0 1,8-4-1,1 0 1,3 0-1,5 0 1,0 0-1,4 0 1,0 0-1,-1 0 1,5 0-2,0 0 2,0 0 0,0 0 0,0 0-1,87 8 1,-49-3 0,3-5-1,9 4 1,16 0-1,21 0 1,12-4 0,0 0-1,-8 0 1,-29 0-1,-12 0 0,-13 0 1,-12 0-1,-8 0 0,-5 0 2,0 0-2,-3 0 0,-1 0 1,-4 0-1,0 0 1,0 0 0,-4 0 0,0 0 0,0 0 0,0 0-1,-116 0 1,34 0-1,-5 0 2,8 4-1,5 0-1,-5 5 1,-4 3-1,5 0 1,7-3-1,18-1 1,11-4-1,13 0 0,9 0 1,3-4-1,5 0 0,8 0 1,4 0-1,0 0 1,0 0 0</inkml:trace>
    </iact:actionData>
  </iact:action>
  <iact:action type="add" startTime="23229">
    <iact:property name="dataType"/>
    <iact:actionData xml:id="d4">
      <inkml:trace xmlns:inkml="http://www.w3.org/2003/InkML" xml:id="stk4" contextRef="#ctx0" brushRef="#br0">11947 3784 0,'0'0'6,"0"0"3,0 0 0,0 0 1,0 0-1,0 0 1,0 0-1,-25 41 1,21 1 0,-9 24-1,-12 25 1,-3 25-1,-6-8 1,1-9 1,4-8-3,-8 0 2,-13 8-1,-7 17 2,-1 0-2,12-12 0,17-21 1,8-17-1,5-16 1,4-9-1,-1 0 0,1 1 2,-1-1-1,1 5-1,-5 3 0,5 9 2,0 13-2,-1 3-1,1 1 2,8-5 0,-9 1-1,5-5 0,0 0 1,-1 9-1,1 3 1,-4 13 0,-1 5-1,1-5 1,4-13-1,-1-7 0,-3-5 1,-5 0-1,5 0 1,-17 5 0,0 7-1,-4-3 0,0-1 2,8-11-1,4-10-1,17-7 1,21 4-2</inkml:trace>
    </iact:actionData>
  </iact:action>
  <iact:action type="add" startTime="25278">
    <iact:property name="dataType"/>
    <iact:actionData xml:id="d5">
      <inkml:trace xmlns:inkml="http://www.w3.org/2003/InkML" xml:id="stk5" contextRef="#ctx0" brushRef="#br0">6283 8798 0,'0'0'5,"0"0"6,0 0 0,0 0-5,0 0 3,-13-71 1,13 13-1,4-16 0,5-9 1,3 0 0,5 9-1,3 3 2,5 5-2,8 8 0,4 8 0,13 5 2,16 3-2,9 5 1,3 4-1,-3 4 0,-5 4 1,13 0 0,20 1-1,26 3 0,-1 4 1,-21 17-1,-20 13 1,-8 12-1,12 16 1,17 13 0,16 4-1,0-4 0,-21-9 1,-28-12-1,-26-4 1,-16-4 0,-8 0-1,-12 0 0,-13 4 1,-29 20-1,-50 30 1,-37 16-1,-29 1 1,-3-18-1,-1-12 1,0-16-1,20-21 0</inkml:trace>
    </iact:actionData>
  </iact:action>
  <iact:action type="add" startTime="29674">
    <iact:property name="dataType"/>
    <iact:actionData xml:id="d6">
      <inkml:trace xmlns:inkml="http://www.w3.org/2003/InkML" xml:id="stk6" contextRef="#ctx0" brushRef="#br0">9853 5179 0,'0'0'2,"0"0"-1,0 0 9,0 0-1,0 0 1,-74 25-1,20-21 1,-16-4-1,-13-4 0,-8-13 1,8-7 2,9-10-1,-1-7-4,-8-9 2,-12-4 0,-12-3 0,12-1 0,16 8 1,21 8 0,21 1 0,16 0-2,25-21 3,38-46-2,44-37 0,26-21 2,-21 50-3,-8 34 2,12 15-1,17 18 0,8-1 2,-13 25-3,-24 17 2,-21 16-1,-12 9 1,-9 32 0,-8 26 0,-16 24-1,-17 26 1,-21 15-2,-41 5 2,-37 0 0,-17-21-1,8-24 1,38-34-1</inkml:trace>
    </iact:actionData>
  </iact:action>
  <iact:action type="add" startTime="30549">
    <iact:property name="dataType"/>
    <iact:actionData xml:id="d7">
      <inkml:trace xmlns:inkml="http://www.w3.org/2003/InkML" xml:id="stk7" contextRef="#ctx0" brushRef="#br0">7801 8897 0,'0'0'7,"0"0"2,0 0 1,-21 62-1,13-4 2,0 41-2,4 38 1,4 45-1,4 29 1,-4 9-1,0 8 1,0 8 0,-8 24 0,-1 59-1,1 50 1,-17 20-1,9 37 1,-5-16-1,4-8 1,5 20-1,8-12 1,12 58 0,0-13-1,5-8 0,-1-49 1,-3-42 0,3 4-1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05:58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709">
    <iact:property name="dataType"/>
    <iact:actionData xml:id="d0">
      <inkml:trace xmlns:inkml="http://www.w3.org/2003/InkML" xml:id="stk0" contextRef="#ctx0" brushRef="#br0">9998 8019 0,'0'0'7,"0"0"2,0 0 0,0 0 1,0 0 0,46 13-1,20-1 1,45 5 0,47 3-1,28 1 3,33 8-4,21 4 1,-4 0 1,16 9 0,1-5-1,-9 0 1,0 5 1,-4-9-2,-21-4 2,-20-4-2,-34-13 1,-32 0-1</inkml:trace>
    </iact:actionData>
  </iact:action>
  <iact:action type="add" startTime="49477">
    <iact:property name="dataType"/>
    <iact:actionData xml:id="d1">
      <inkml:trace xmlns:inkml="http://www.w3.org/2003/InkML" xml:id="stk1" contextRef="#ctx0" brushRef="#br0">10648 9779 0,'0'0'9,"0"0"1,0 0-1,74 0 1,17 8 0,62 1-1,50-5 2,20 0-1,26-8-1,-5 0 0,-4 4 1,16-5 0,-8 1 0,-4 4-1,13-8 1,-21-9-1,-25-7 2,-42-1-2,-44 0 0</inkml:trace>
    </iact:actionData>
  </iact:action>
  <iact:action type="add" startTime="50049">
    <iact:property name="dataType"/>
    <iact:actionData xml:id="d2">
      <inkml:trace xmlns:inkml="http://www.w3.org/2003/InkML" xml:id="stk2" contextRef="#ctx0" brushRef="#br0">9175 11067 0,'0'0'9,"0"0"0,0 0 0,0 0 1,53-5 0,5 5-1,33 0 1,21 0-1,4 0 1,16 0 3,9 0-5,0 0 1,-5 0 1,5 5 0,20-1-2,13 4 3,12 0-1,17 1-1,-4-1 1,3-4 0,9-8-1,0-4 0,13-9 2,12-4-2,-1 1 1,18-9 0,7 8 0,-7 0 0,-1 1 0,1 7 0,11-3-1,-3-1 2,8 0-1,-8-7 0,-22-10 0</inkml:trace>
    </iact:actionData>
  </iact:action>
  <iact:action type="add" startTime="57815">
    <iact:property name="dataType"/>
    <iact:actionData xml:id="d3">
      <inkml:trace xmlns:inkml="http://www.w3.org/2003/InkML" xml:id="stk3" contextRef="#ctx0" brushRef="#br0">12162 12536 0,'0'0'2,"0"0"0,0 0 8,0 0-1,0 0 1,0 0-1,0 0 2,0 0-3,0 0 1,0 0 1,0 0 0,0 0 0,0 0-1,58 5 1,-33-1-1,12 0 1,8 4 0,5 5-1,8-1 1,8 0 0,13 1-1,3-1 2,-3-4-1,-9-3-1,-8-1 2,-4 0-2,-8 0 0,-9 0 0,1-4 2,-1 4-2,5 0 1,-1-4-1,5-8 0</inkml:trace>
    </iact:actionData>
  </iact:action>
  <iact:action type="add" startTime="59035">
    <iact:property name="dataType"/>
    <iact:actionData xml:id="d4">
      <inkml:trace xmlns:inkml="http://www.w3.org/2003/InkML" xml:id="stk4" contextRef="#ctx0" brushRef="#br0">13751 12532 0,'0'0'6,"0"0"6,0 0-5,0 0 2,0 0 1,0 0-1,49 0 1,-20 4 0,17 1-1,20-1 2,21 0-1,20 0-1,-3 0 1,-5 0-1,-4 0 1,0 1 0,1-1-1,3-4 2,-4-4-2,-8-1 0</inkml:trace>
    </iact:actionData>
  </iact:action>
  <iact:action type="add" startTime="81623">
    <iact:property name="dataType"/>
    <iact:actionData xml:id="d5">
      <inkml:trace xmlns:inkml="http://www.w3.org/2003/InkML" xml:id="stk5" contextRef="#ctx0" brushRef="#br0">16986 6777 0,'0'0'2,"0"0"0,0 0 8,0 0 0,0 0-1,0 0 1,0 0-1,0 0 1,0 0-1,0 0 1,0 0 0,0 0-1,0 0 2,12-41-2,-3 37 0,3 0 0,1-1 1,3 1 0,-8-4 0,5 4-1,-1 0 1,1 0 0,-1-1-1,0 1 1,1 4-1,-1 0 1,9 0 0,4 0-1,4 0 1,4 0-1,8-4 2,9 0-2,-1-4 1,5-1 0,-4 1-1,-5-4 4,-3 3-7,-5 1 4,-8 4 0,-4 0-1,-5 0 2,1 4-3,-17 0 4,5 0-4,-5 4 1,0 0 2</inkml:trace>
    </iact:actionData>
  </iact:action>
  <iact:action type="add" startTime="82564">
    <iact:property name="dataType"/>
    <iact:actionData xml:id="d6">
      <inkml:trace xmlns:inkml="http://www.w3.org/2003/InkML" xml:id="stk6" contextRef="#ctx0" brushRef="#br0">18418 6798 0,'0'0'9,"0"0"-1,0 0 2,0 0-2,0 0 3,74-4-2,-20 0 1,16 0-1,5-5 0,-1 1 1,1-4-1,3-1 1,1 1 1,-1 3-2,-3 9 1,-9 0-1,-12 0 0,0 5 1,-21-1 0,-4 0 0,-9 0-1</inkml:trace>
    </iact:actionData>
  </iact:action>
  <iact:action type="add" startTime="83153">
    <iact:property name="dataType"/>
    <iact:actionData xml:id="d7">
      <inkml:trace xmlns:inkml="http://www.w3.org/2003/InkML" xml:id="stk7" contextRef="#ctx0" brushRef="#br0">19754 6835 0,'0'0'7,"0"0"4,0 0-3,0 0 1,0 0 1,0 0-1,0 0 1,45 8 0,-3-3-1,20-1 1,8 0 0,0-4-1,1 0 1,-5 0-1,-12 0 2,-5 0-2,-3-4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05:58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36">
    <iact:property name="dataType"/>
    <iact:actionData xml:id="d0">
      <inkml:trace xmlns:inkml="http://www.w3.org/2003/InkML" xml:id="stk0" contextRef="#ctx0" brushRef="#br0">12861 8905 0,'0'0'2,"0"0"1,0 0 6,0 0 0,0 0 0,0 0 1,0 0 0,0 0-1,50-37 1,-25 33-1,3 4 1,6 0 0,3-4-1,0 0 1,4 0-1,5 4 1,-1 0-1,13 4 1,13 4 1,7 0-3,-3 0 2,-1 1 0,-12-1 0,-8-4-1,-4 0 0,-9-4 1,1-4 0,-1 0-1,9 0 1,-5-4 0,13-1-1,4 5 1,8 0-1,26-4 0,28-17 1,16-37-1</inkml:trace>
    </iact:actionData>
  </iact:action>
  <iact:action type="add" startTime="4896">
    <iact:property name="dataType"/>
    <iact:actionData xml:id="d1">
      <inkml:trace xmlns:inkml="http://www.w3.org/2003/InkML" xml:id="stk1" contextRef="#ctx0" brushRef="#br0">15526 8984 0,'0'0'5,"0"0"6,0 0-3,0 0 2,0 0 0,0 0 0,0 0-1,0 0 0,0 0 1,0 0-1,0 0 0,0 0 1,53 17 0,-15-17-1,3 0 0,4 0 1,-3 0-1,-5 0 1,-4 0 0,-4 0-1,0 0 1,8 4-1,9 0 0,20 0 2,21 4-2,12-4 2,-8 1-1,-12-5-1,-17 0 0,-8 0 1,-5 4-1,9 0 0,21 0 1,16 4-1,8-4 0,-7-4 2,-5 0-2,12-8 0,21-8 1</inkml:trace>
    </iact:actionData>
  </iact:action>
  <iact:action type="add" startTime="22848">
    <iact:property name="dataType"/>
    <iact:actionData xml:id="d2">
      <inkml:trace xmlns:inkml="http://www.w3.org/2003/InkML" xml:id="stk2" contextRef="#ctx0" brushRef="#br0">6068 7336 0,'0'0'2,"0"0"1,0 0 6,0 0-1,0 0 2,0 0-1,0 0 1,0 0-1,0 0 1,62-25-1,-9 13 0,9-1 2,13 5-2,16 0 1,12-4 0,5-1-1,-1 1 1,-3-5-2,4-4 3,11-8-2,14-12 1,-1-17-1,-20-12 0</inkml:trace>
    </iact:actionData>
  </iact:action>
  <iact:action type="add" startTime="33764">
    <iact:property name="dataType"/>
    <iact:actionData xml:id="d3">
      <inkml:trace xmlns:inkml="http://www.w3.org/2003/InkML" xml:id="stk3" contextRef="#ctx0" brushRef="#br0">15033 6429 0,'0'0'1,"0"0"3,0 0 4,0 0 1,0 0 1,0 0-1,0 0 1,0 0-1,0 0 1,0 0 0,0 0 0,0 0 0,0 0-1,0 0 1,0 0-1,0 0 1,42-4 0,-34 0-1,4 0 1,9 4-1,12 0 0,13 0 2,16 0-2,8 4 1,9 0-1,-5 5 2,0-1-2,-3 0 0,-1 0 1,-4 5-1,-4-5 1,-4 0 0,-8-3-1,-5-1 1,1 0-1,-1-4 1,5 4-1</inkml:trace>
    </iact:actionData>
  </iact:action>
  <iact:action type="add" startTime="34895">
    <iact:property name="dataType"/>
    <iact:actionData xml:id="d4">
      <inkml:trace xmlns:inkml="http://www.w3.org/2003/InkML" xml:id="stk4" contextRef="#ctx0" brushRef="#br0">17019 6723 0,'0'0'8,"0"0"2,0 0-2,0 0 2,0 0-1,0 0 1,0 0 0,0 0-1,0 0 0,0 0 1,58-37 0,-29 33-1,8 4 1,13-4-1,8 0 1,8-5-1,0-3 1,-4 0-1,-4-1 2,-8 1-3,-9 3 2,1 5 0,-1 0 0</inkml:trace>
    </iact:actionData>
  </iact:action>
  <iact:action type="add" startTime="85025">
    <iact:property name="dataType"/>
    <iact:actionData xml:id="d5">
      <inkml:trace xmlns:inkml="http://www.w3.org/2003/InkML" xml:id="stk5" contextRef="#ctx0" brushRef="#br0">10643 11348 0,'0'0'1,"0"0"2,0 0 14,0 0-14,0 0 5,0 0 1,0 0 1,46-4 0,-13 0 0,13-4-1,3-1 1,5 1 0,0 4 0,-5 0-1,1 4 0,4 4 1,4 0 1,12-4 7,9 0-18,8-4 14,4 0-9,4 4 6,8 4-2,5 4 1,8 0 0,-1-3-1,10-1 0,-1 4 1,0 4 0,-4 1-1,0-1 1,0-3 0,0-5-1,4 4 1,0 0-1,-12 0 0,-5 1 1,-3-5-1,-1-4 1,1 0 0,-5 4-1,-12-4 1,-13 0-1,-12 0 1,-4-4-1</inkml:trace>
    </iact:actionData>
  </iact:action>
  <iact:action type="add" startTime="87446">
    <iact:property name="dataType"/>
    <iact:actionData xml:id="d6">
      <inkml:trace xmlns:inkml="http://www.w3.org/2003/InkML" xml:id="stk6" contextRef="#ctx0" brushRef="#br0">5997 11497 0,'0'0'7,"0"0"3,0 0-3,0 0 2,46-12 1,-21 8 0,-5-1-1,1 1 1,0 4-1,-1 0 1,-3 0 0,-1 4-2,1 1 2,4-1-1,3 0 2,1 4-2,8 0 1,5 1-1,7 3 0,13 5 2,12-1-1,-8 1-1,5-1 0,-5-3 0,-9-5 1,-7-4-1,-5 0 1,-3 1-1,-1-1 2,4 0-2,5 4 1,12 0-2,8 1 2,8-1 0,5 0-1,-9-4 1,-12-4 0,-4 0-1,-4-4-1,-1 0 3,-12 0-1,5 0-1,3 0 1,5-1 0,4 5-2,8-4 2,8 0-1,1 0 1,-5 0-1,-4 0 1,-4-4-1,-9-1 0,-3 1 2,-5 0-2,1-1 1,-5 5-1,4 0 1,1 0 0,3 0-1,1 4 0,3 0 0,5 0 1,0-4 0,-5 0 0,1-1-1,0 1 1,-5 0-1,-3 0 1,-5 0 0,-4 0 0,-4 4-1,0 0 0,4 0 0,8 0 1,9 4 1,12 0-2,8 0 0,9 0 1,-4 0-1,-9-4 1,-4 0 1,-4-4-3,0 0 1,4 4 1,8 0 0,25-4 0,17 0-1,4-9 0</inkml:trace>
    </iact:actionData>
  </iact:action>
  <iact:action type="add" startTime="96628">
    <iact:property name="dataType"/>
    <iact:actionData xml:id="d7">
      <inkml:trace xmlns:inkml="http://www.w3.org/2003/InkML" xml:id="stk7" contextRef="#ctx0" brushRef="#br0">14818 14590 0,'0'0'1,"0"0"3,0 0 4,0 0 2,0 0-1,0 0 1,0 0-1,0 0 0,0 0 1,0 0 0,0 0 0,0 0-1,21-46 0,-9 34 1,5 0-1,3-1 0,5 1 1,8-1 0,13 5-1,16 0 0,0-1 1,8 1-1,5 0 2,-5 0-3,0-5 3,1 1-1,7 4-1,5-1 1,4 5-1,4 0 2,-4 0-2,-13 4 0,-3 0 1,-9-4-1,-8 4 0,-5 0 1,-3 0 0,-5 0-1,0 0 1,-3 0 0,7 4 0,5 4-1,20-4 1,21 0-1</inkml:trace>
    </iact:actionData>
  </iact:action>
  <iact:action type="add" startTime="102101">
    <iact:property name="dataType"/>
    <iact:actionData xml:id="d8">
      <inkml:trace xmlns:inkml="http://www.w3.org/2003/InkML" xml:id="stk8" contextRef="#ctx0" brushRef="#br0">6142 14122 0,'0'0'1,"0"0"2,0 0 6,0 0 1,0 0 0,0 0-1,0 0 1,0 0 0,41 33 0,-24-29-1,4 1-1,3-1 3,5 0-2,4 0 2,9 0-3,3 0 2,5 0-1,0 0 1,3-4-1,-3 0 1,0-4-1,-5 0 1,-3 4-1,-9 0 1,0 0-1,-4 0 1,0 0-1,0 4 1,0 0 0,0 1-1,0-1 1,4-4-1,8 0 1,5 0-1,12 0 0,4 0 1,8-4 1,0-1-4,1 5 3,-14 0 0,6 0-1,-1 5 1,0-5-1,8 0 1,13-5-1,12-3 1,8-4-1,5-9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05:58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62">
    <iact:property name="dataType"/>
    <iact:actionData xml:id="d0">
      <inkml:trace xmlns:inkml="http://www.w3.org/2003/InkML" xml:id="stk0" contextRef="#ctx0" brushRef="#br0">12183 7113 0,'0'0'2,"0"0"0,0 0 8,0 0 0,78-9-1,-12 1 0,13 0 1,8-1-1,12 1 0,21 0 3,21-5-3,12 5 0,8 4 0,9 4 1,16 4-2,17 0 3,16 0-1,9 5-1,-5-1 1,5 0-2,-1 5 2,1-5-1,41-12 1,4-17 0,-9-16-1</inkml:trace>
    </iact:actionData>
  </iact:action>
  <iact:action type="add" startTime="3385">
    <iact:property name="dataType"/>
    <iact:actionData xml:id="d1">
      <inkml:trace xmlns:inkml="http://www.w3.org/2003/InkML" xml:id="stk1" contextRef="#ctx0" brushRef="#br0">17967 6914 0,'0'0'6,"0"0"4,0 0-1,0 0 0,62-4 1,-17 4 0,34 0-1,32-4-1,22-5 3,24-3-1,17-5-1,12 1 1,8-1-1,22 5 0,-10 3 1,-7 9 0,33 21 0,4 4-1,-1 12 1,43 9-2,15-5 3,14 5-2,32-13 1,-21-21 0,22-32-1,44-42 1</inkml:trace>
    </iact:actionData>
  </iact:action>
  <iact:action type="add" startTime="6233">
    <iact:property name="dataType"/>
    <iact:actionData xml:id="d2">
      <inkml:trace xmlns:inkml="http://www.w3.org/2003/InkML" xml:id="stk2" contextRef="#ctx0" brushRef="#br0">6146 7200 0,'0'0'1,"0"0"4,54-17 5,-4 0 0,28 1-1,30-5 1,12 0 0,-13 5 0,-12 8-1,1 3 0,7 1 2,25 0-1,13-8-1,-9-1 0,-16 9 1,-8 0-1,4 4 1,12-4-1,8 0 1,-16 0-1,-13 4 1,-3 4 0,3 0-1,9-4 1,8 0 0,4 0-2,-8 0 3,-5 4-2,14 0 1,3-4-1,12 0 0,1 0 1,0 0 0,16 4 0,13 5-1,12-5 0,45-17 0,88-24 1</inkml:trace>
    </iact:actionData>
  </iact:action>
  <iact:action type="add" startTime="12657">
    <iact:property name="dataType"/>
    <iact:actionData xml:id="d3">
      <inkml:trace xmlns:inkml="http://www.w3.org/2003/InkML" xml:id="stk3" contextRef="#ctx0" brushRef="#br0">7656 11265 0,'0'0'2,"0"0"1,0 0 6,0 0 0,0 0 0,0 0 2,0 0-2,0 0 1,0 0 0,0 0 0,46 25-1,-34-21 1,5 0 0,-1 1 0,1-1-1,-1 0 1,1 0-1,-1-4 1,5 0-1,4 4 2,0-4-1,4 0-1,0 0 0,4 0 1,0 0-1,0 0 0,0 0 1,0 0 1,0 4-2,0 0 0,1 1 1,-1-1-1,0 0 0,0 0 1,0 0 0,0 0-1,0 0 1,-4 1-1,4-1 0,-4 0 1,4-4-1,0 0 1,5 0 0,-1 0-1,0 0 1,0 0-1,1 0 0,3 0 1,-8 4-1,4 0 1,5 0 0,-1 0-1,-4 1 0,0-1 1,-3 0-1,-1 0 0,0 0 2,0 0-2,0-4 0,4 0 1,5 0-1,3 0 1,1 0-1,3 0 1,-3 0-1,-1 0 2,-3 0-3,-5 4 2,-4 0 0,0 1-1,0-1 1,0 0-1,0 0 0,-4 0 1,0-4-1,0 0 0,-4 0 1,4 0 0,0 0 0,0 0-1,4-4 1,4 4-1,1 0 1,3 0-1,0 0 1,1 0 0,-5 0-1,0 0 1,-4 0-1,0 0 1,0 0 0,1 0-1,-1 4 1,-4 0-1,4-4 0,-9 0 1,5 0 0,0 0-1,0 0 1,0 0-1,0 0 0,4 0 1,9 0 0,-1 0 0,5 0-1,7 4 1,-11-4-1,-1 0 1,-4 5 0,-3-1-1,-1 0 1,0-4 0,0 4-1,0-4 1,-4 4-1,0-4 1,0 0 0,0 4-1,0-4 0,4 0 2,4 0-2,0 4 0,5-4 1,3 5 0,1-1-1,-1-4 0,1 0 4,-5 4-6,0-4 2,1 0 1,-5 0-1,0 0 2,1 4-2,-5-4 1,0 0-1,-4 4 1,0-4-1,4 4 0,-8 0 2,4 1-2,4-1 0,4 0 1,4 4 0,5-4-1,-9 0 1,4 1-1,1-1 1,-5 0 0,-4 0-1,0-4 0,0 0 1,-4 0 0,4 0 2,5 0-5,-5 0 2,4 0 1,0 0 0,0 0 0,5 0-1,3 4 0,5 0 1,4 0-1,-1 1 1,-3-5 0,0 0-1,-1-5 1,1 1-1,0 0 1,-1 0-1,1 0 1,-4 0 0,-5 0-1,4-1 1,-11 1-1,3 4 1,0 0-2,4 0 3,5 0-1,4-4-2,-9 4 2,0-4 0,1 0-1,-1 0 1,5 0 0,-9-1 0,4 1-1,-4 0 1,-4 0-1,1 0 0,-5 0 1,4 4 0,-9 0 0,10 0-1,3 0 1,8 0-1,5-4 1,4 4 0,-5 0-1,-3-5 1,-1 5 0,-3 0-2,-1 0 3,1 0-1,-1 0-1,4 0 0,-7 0 1,3 0 0,0-4-1,5 0 1,8 0-1,-1 0 0,5 0 1,0 0-1,-4 4 1,-4 0 0,-1-5-1,1 5 1,0 0-1,-5 0 1,1 0-1,-5 0 1,0 0 0,5-4 0,4 0-1,-5 0 0,5 0 1,4 0 0,-1 4-1,-3 0 0,0 0 1,-5 0 0,1 0-2,-5 0 3,0 0-2,1 0 1,-1 0-1,-12 0 1,0 0-1,0 0 0,0 0 2,4 0-2,0 0 0,0 0 1,5-4 0,-1 4 0,-4 0 1,-4 0-2,0 0 1,-4 0-1,-1-13 1,10-20-1</inkml:trace>
    </iact:actionData>
  </iact:action>
  <iact:action type="add" startTime="24144">
    <iact:property name="dataType"/>
    <iact:actionData xml:id="d4">
      <inkml:trace xmlns:inkml="http://www.w3.org/2003/InkML" xml:id="stk4" contextRef="#ctx0" brushRef="#br0">9849 11091 0,'0'0'1,"0"0"4,0 0 3,0 0 1,0 0 1,0 0 0,0 0-1,0 0 1,0 0-1,0 0 0,0 0 1,0 0 0,50-16 0,-1 16-1,34 8 0,25 9 1,12 3 0,-13 5 0,-3-4 1,-9-9-2</inkml:trace>
    </iact:actionData>
  </iact:action>
  <iact:action type="add" startTime="24802">
    <iact:property name="dataType"/>
    <iact:actionData xml:id="d5">
      <inkml:trace xmlns:inkml="http://www.w3.org/2003/InkML" xml:id="stk5" contextRef="#ctx0" brushRef="#br0">11380 11203 0,'0'0'7,"0"0"2,0 0 1,0 0-1,0 0 1,37 25-1,17-21 1,29 4-2,32 5 3,30-5-2,21 0 3,8-3-4,-13-5 1,-20-5 1,-21-3-1,-17-8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12:47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738">
    <iact:property name="dataType"/>
    <iact:actionData xml:id="d0">
      <inkml:trace xmlns:inkml="http://www.w3.org/2003/InkML" xml:id="stk0" contextRef="#ctx0" brushRef="#br0">20619 1382 0,'0'0'6,"0"0"-6,-79 42 6,0-1 3,-20 1 1,8-1-1,21-8 3,20-8-4,17 0 2,12-9 0,5 9-1,7 8 1,9 0 0,21 25 0,21 25-1,32 25 3,21 0-4,4-9 1,5-8 1,-13-8 0,-8-9-1,-21-7 2,-21-18-2,-16-7 0,-17-9 1,-12-8 0,-13 8-1,-24 8 1,-37 17 0,-38 8-1,-21-8 1,5-25 0,24-8 0,25-8-1,21-1 1,17-7-1</inkml:trace>
    </iact:actionData>
  </iact:action>
  <iact:action type="add" startTime="18068">
    <iact:property name="dataType"/>
    <iact:actionData xml:id="d1">
      <inkml:trace xmlns:inkml="http://www.w3.org/2003/InkML" xml:id="stk1" contextRef="#ctx0" brushRef="#br0">20598 1374 0,'0'0'8,"0"0"2,0 0 0,0 0-1,0 0 1,0 0-1,0 0 1,0 0 0,0 0-1,0 0 1,0 0 0,0 0 0,41 25-1,-32-17 2,3 1-2,5-1 0,-1 0 1,5 0-1,-1-8 1,5 9 0,0-9 0,-4 8-1,-1-8 1,-3 8-1,4-8 1,-9 9 0,1-9-1,-1 8 1,0-8 0</inkml:trace>
    </iact:actionData>
  </iact:action>
  <iact:action type="add" startTime="57756">
    <iact:property name="dataType"/>
    <iact:actionData xml:id="d2">
      <inkml:trace xmlns:inkml="http://www.w3.org/2003/InkML" xml:id="stk2" contextRef="#ctx0" brushRef="#br0">11330 8806 0,'0'0'3,"0"0"-2,0 0 8,0 0 1,0 0 0,0 0 0,0 0-2,0 0 2,0 0 0,0 0 0,0 0-1,0 0 1,0 0-1,0 0 1,0 0-1,0 0 2,0 0-1,0 0-1,0 0 0,0 0 1,0 0 0,0 0-1,0 0 1,0 0 1,0 0-1,0 0-2,0 0 2,0 0 0,0-41-1,0 36 1,0 1 0,4 0-1,1 0 0,-1 0 1,0 0 0,0 0 0,4-1 0,5 5-1,3 0 0,9 0 1,8 0 0,13 0 1,7 0-2,1-4 0,4 0 1,-8 0 0,-1 0-1,-7 0 2,-5 0 2,-4-1-8,0 1 5,-4 0 0,4 4 0,0 0-1,5 0 1,7 0 0,-4 4-1,13 0 1,0 1 0,4-1 0,-4-4-2,0 0 2,-13 0 0,0 0 0,-3-4 0,-5-1-1,-4 1 1,0 0 0,-9 0-1,5 4 0,0 0 2,4 0-2,0 0 2,4 0-2,4 4 1,9 0-1,7 0 0,5 1 1,0-1-1,0-4 1,0 0 0,0 0 0,-4-4-1,-5-1 1,1 5 0,4 0-1,4 0 2,4 5-2,8-1 0,1 0 2,-1 0-2,-4 0 0,-4-4 1,-4 0 0,-8-4 0,-1 0-1,9 4 1,-4 0 0,12 4 1,13 4-3,4 1 2,-1-1 0,-3-4 0,-9-4-1,-3 0 1,-1 0 0,-4 0 0,8 4-1,9 0 0,3 5 1,1-1 0,-8 0-1,-5-4 1,-4-4 0,-4 0 0,-4 0-1,4 0 1,9 4 0,28 9-1,29 3 1,21 5-1</inkml:trace>
    </iact:actionData>
  </iact:action>
  <iact:action type="add" startTime="64160">
    <iact:property name="dataType"/>
    <iact:actionData xml:id="d3">
      <inkml:trace xmlns:inkml="http://www.w3.org/2003/InkML" xml:id="stk3" contextRef="#ctx0" brushRef="#br0">19630 3610 0,'0'0'1,"0"0"12,0 0-11,0 0 5,0 0 2,0 0 2,0 0-2,41-8 1,-28-1 0,-1 9-1,0 0 0,1 0 1,-1 0 0,5-8-1,-1 8 1,5 0 0,0 0-1,3 0 1,5 0-1,5 0 1,3 0 1,8 0-2,5 0 1,0-8 0,3 8-1,-3-8 1,4 8 0,-13-9 0,1 9-2,-9 0 2,0 0 0,-4 0 0,0 0-1,8 9 1,-8-9 0,12 8 0,-4-8-1,9 8 1,4-8 0,-1 8 0,-3-8-1,-5 0 1,-4 0 0,-3 0 0,-6 0-1,1 0 2,-4 0-2,-4 0 0,-5 0 1,1 0-1,-5 0 2,-3 0-1,-1 0-1,0 0 1,-4 0-1,5 0 1,-9 0-1,4 0 2,0 0-1,-4 0 0,0 0-2,0 0 2,0 0 0,0 0 0,0 0-1,-103-8 1,49 0 0,0 0 0,0-9-1,5 9 1,3-1 0,1 1-1,-13 8 0,-13 0 1,-32 8 0,-9 9-1,0 0 1,17-9 0,12 17 0,5-9-1,3 9 1,1 0 0,-1 0 0,5-9-1,8-7 1,8-1 0,13 0-1,8-8 1,8 0 0,8 0 0,5 0-1,4 0 1,4 0 0,-1 0 0,5 0-1,0 0 1,0 0-1,0 0 2,0 0-3,100 25 2,-51-25 0,5-8 0,8 8 1,9 0-3,7 0 2,9 0-1,8 8 2,0 0-2,-8-8 1,-4-8 0,-4 0-1,-9-1 1,-8 9-1,-4 0 2,0 0-2,0 9 0,4-9 1,0 8 0,-4-8 0,-4 8-1,-9-8 2,-8 0-1,-8 0-1,-4 0 0,-8 0 1,-1 0 1,-3 0-3,-5 0 2,0 0 1,1 0-3,-5 0 3,0 0-2,0 0 1,0 0 0,-4 0-1,0 0 2,0 0-2,0 0 0,-99-8 2,16 0-2,-29-1 0,1 1 1,-18 8 1,1 0-2,4 0 1,21 8-1,20-8 1,21 9-1,16-1 2,13 0-1,8-8-1,5 9 0,11-9 1,5 0 0,4 0-1,0 0 1,0 0 1,124 8-2,25 0 0,58-8 1,33-8 0,0 0 0</inkml:trace>
    </iact:actionData>
  </iact:action>
  <iact:action type="add" startTime="67219">
    <iact:property name="dataType"/>
    <iact:actionData xml:id="d4">
      <inkml:trace xmlns:inkml="http://www.w3.org/2003/InkML" xml:id="stk4" contextRef="#ctx0" brushRef="#br0">5207 8686 0,'0'0'5,"0"0"5,0 0-2,0 0 2,0 0 0,0 0-1,99 12 2,-16-8-2,29 5 1,24-5-1,26 0 1,15 0 1,18-4-3,4-4 2,-1 0 0,21 0-1,13-9 1,4 5-1,25 0 1,-1-1 0,13 5 0,25-4-1,17-4 1,16-13 0,4-21 0</inkml:trace>
    </iact:actionData>
  </iact:action>
  <iact:action type="add" startTime="73447">
    <iact:property name="dataType"/>
    <iact:actionData xml:id="d5">
      <inkml:trace xmlns:inkml="http://www.w3.org/2003/InkML" xml:id="stk5" contextRef="#ctx0" brushRef="#br0">20325 1026 0,'0'0'2,"0"0"0,0 0 7,0 0 0,0 0 1,0 0-1,0 0 2,0 0-2,45 25 1,-28-17 0,-5 17-1,1 0 1,-1 17-1,-4 16 2,-3 8-1,-1 8-1,-4 1 1,4-1 0,0 17-1,-4 9 1,-4 24-1,0 9 2,0 7-2,-1-7 0,1-1 1,-4 17 0,-4-8 0,-1-8-2,9-34 3,4-25-2,4-16 1,0-8-1,0-8 1,1-9 0,-1-9-1,0-7 1,-4 0 0,4-9 0,0 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15:10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73">
    <iact:property name="dataType"/>
    <iact:actionData xml:id="d0">
      <inkml:trace xmlns:inkml="http://www.w3.org/2003/InkML" xml:id="stk0" contextRef="#ctx0" brushRef="#br0">5571 8226 0,'0'0'6,"0"0"5,0 0-3,0 0 1,0 0 1,0 0-1,0 0 2,0 0-2,0 0 0,0 0 1,0 0-1,54-16 2,-33 16-2,-1 0 1,9 0 0,4 0-1,0 0 1,5 4-1,-1 0 2,0 0-3,0 0 2,-4 0 1,0-4-2,1 5 0,-1-5 2,-4 4-1,0 0-1,0 0 0,0 0 1,0 0 0,-1 0 0,6 1 1,3-1-3,4 0 2,1 0-1,-1 0 1,0 0-1,-3-4 2,3 0-2,0 0 1,1 0 0,-1 0 0,-12-4 0,4 0-1,-4 0 1,0 0 0,-4 0 0</inkml:trace>
    </iact:actionData>
  </iact:action>
  <iact:action type="add" startTime="11757">
    <iact:property name="dataType"/>
    <iact:actionData xml:id="d1">
      <inkml:trace xmlns:inkml="http://www.w3.org/2003/InkML" xml:id="stk1" contextRef="#ctx0" brushRef="#br0">5497 6839 0,'0'0'2,"0"0"0,0 0 8,0 0-1,0 0 0,0 0 1,0 0-1,0 0 1,0 0 0,0 0-1,41 29 1,0-25 0,21 1-1,21-1 1,8-4 0,-4 0-1,-13 4 1,-7 0 1,-9 0-3,0 0 1,8 0 1,21-4 1,24-4-2,9-4 1,-4-4-1,-12-5 1</inkml:trace>
    </iact:actionData>
  </iact:action>
  <iact:action type="add" startTime="16330">
    <iact:property name="dataType"/>
    <iact:actionData xml:id="d2">
      <inkml:trace xmlns:inkml="http://www.w3.org/2003/InkML" xml:id="stk2" contextRef="#ctx0" brushRef="#br0">4698 6810 0,'0'0'2,"0"0"-1,0 0 8,0 0 1,0 0 0,0 0-1,0 0 1,0 0-1,0 0 1,0 0-1,0 0 1,0 0 0,50 0 0,-34 0-1,-7 0 1,7 0-1,5 4 2,4 1-2,4-5 1,4 0-1,4 0 0,4 0 1,-8 0 0,5 0-1,-5 0 1,0 4-1,0-4 2,-4 0-2,0 0 1,-4 0-1,-1 0 1,1 0 0,-4 0 0,-4 0-1,-1 4 1,1-4 0,-1 4 0,1-4 0,-5 0-2,1 0 2,-1 0 0,0 0-1,-7 4 1,3-4 0,0 4 0,4-4 0,1 0-1,-1 0 1,5 4 1,4 1-2,3-5 1,5 0 0,0 0-1,4 0 0,9 0 1,-1 0 1,5 0-2,-1 0 1,5 0-1,-5 0 0,-3 0 2,-1 0-2,-8 0 1,0 0 1,-8 0-4,0 0 3,0 0 0,0 0 0,4 0 0,-1 0 0,6 0 0,-1 0-2,4 0 2,0 0 0,5 0-1,3 0 1,-4 0 0,5 0 0,-1 0-1,1 0 1,-5 0-1,1 0 1,-5 0 0,-4 0 0,-4 0-1,0 0 1,0 0 0,0 0 1,0 0-3,4 0 2,4 0-1,13 0 0,-5-5 2,5 5-2,0 0 1,-1 0 0,1 0-1,-5 0 1,-3 0 0,-1-4-1,-4 4 1,-4-4-1,-4 4 1,0 0 0,-4 0 0,0 0-1,0 0 1,4 0-1,0 0 1,4 0 0,4 0 0,5 0-1,3 0 0,5 4 2,-5 0-2,1-4 0,-5 0 2,0 0-2,-3 0 1,-1 0-1,-4 0 2,4-4-1</inkml:trace>
    </iact:actionData>
  </iact:action>
  <iact:action type="add" startTime="34721">
    <iact:property name="dataType"/>
    <iact:actionData xml:id="d3">
      <inkml:trace xmlns:inkml="http://www.w3.org/2003/InkML" xml:id="stk3" contextRef="#ctx0" brushRef="#br0">4810 8392 0,'0'0'4,"0"0"-4,0 0 9,0 0 0,0 0 1,0 0-1,0 0 1,0 0-1,0 0 2,0 0-2,0 0 0,0 0 1,0 0 0,0 0-1,0 0 1,0 0 0,0 0-1,41 0 1,-37 0 0,0 0 0,1 0-1,-1 0 1,0 0 0,4 0-1,0 0 1,9 0-1,-5 0 1,9 0 0,4-4-1,0 0 0,4 0 1,0-1-1,4 1 1,-4 0 1,0 0-1,0 4-1,-5-4 0,5 4 1,-8-4 1,0 4 0,-1 0-3,1 0 1,0 0 1,4 0 0,-1 0 0,1 4 0,0 0-1,0 0 1,-4 0-1,-1 0 2,1 1 0,0-1-3,-1 0 2,5 0 0,4 0-1,-12-4 1,3 0 0,1 0-1,0 0 0,-1 0 2,5 0-2,0 0 1,0 0-1,0 0 2,4 0-2,0 0 0,0 0 1,0 0 0,-5-4 0,1 4-1,-4 0 2,0 0-2,-1 0 1,1 0 1,0 0-3,-1 0 2,1 0 0,0 0-1,-5 0 1,1 0-1,-1 4 1,1 0 0,-1 0 0,5 1 0,4-1-1,0 0 0,0 0 1,-1 0 0,1 0-1,0 0 1,0 0-1,0-4 2,0 0-2,-1 0 0,5 0 1,-8 5 0,8-1-1,0 0 1,0 0 1,4 0-2,-4 0 1,4 0-1,0 1 1,0-1 0,0 0 0,0 4-1,-4 0 1,0 1-1,0-1 1,-4 0 0,0 1 1,0-5-2,4 0 0,-9 0 0,9 0 1,5 0 0,-1 0-1,0 1 1,4-5 0,0 0 0,0 0-1,1 0 2,-1 0-3,0 0 3,0 0-2,-4 0 2,-4 0-1,0 0-2,-4 0 1,0 0 3,-4 0-4,-1 0 2,1 0-1,0 0 1,0 0-1,3 0 2,1 0-1,4 0-1,0 0 1,0-5 0,8 1-1,5 0 1,-1 0 0,0 0-1,1 0 1,-5 0-1,-4-1 1,-4 1-1,-4 0 1,0 0 0,0 0 0,-1 0-1</inkml:trace>
    </iact:actionData>
  </iact:action>
  <iact:action type="add" startTime="45383">
    <iact:property name="dataType"/>
    <iact:actionData xml:id="d4">
      <inkml:trace xmlns:inkml="http://www.w3.org/2003/InkML" xml:id="stk4" contextRef="#ctx0" brushRef="#br0">4562 9555 0,'0'0'2,"0"0"-1,0 0 9,0 0 0,0 0-1,0 0 0,0 0 1,0 0 0,41 13-1,-25-9 1,9 0-1,-4-4 1,0 0 0,-5 0-1,1 0 1,-5 0-1,1 0 1,7 0 0,-7 0-1,7 0 1,5 4 0,4-4-1,4 4 0,4-4 1,5 4 0,-1-4 0,5 5 0,-5-1-1,0-4 0,1 4 1,3 0 1,-7-4-2,-1 0 1,-4 0-1,0 0 0,-4-4 1,0 0 2,0 0-4,-4-1 1,0 5 1,-5-4 0,1 4-1,-5 0 1,5 0 1,-4 0-3,-1 0 3,1 0-1,4 0-1,-1 0 0,1 0 1,4 0 0,0 4-1,3 1 1,1-1-1,0 0 1,0-4 1,4 4-2,-8 0 0,0 0 1,0 0 0,0 1-1,0-1 1,-1-4-1,1 0 1,-4 0 0,0 0 0,-1 0 0,-3 0-1,-1 0 1,1 0 0,0 0-1,-1 0 0,1 0 1,-1 0 0,1 0 0,-1 0-1,-7 0 2,3 0-2,0 0 0,1 0 2,3 4-2,17-4 1,50-4-1</inkml:trace>
    </iact:actionData>
  </iact:action>
  <iact:action type="add" startTime="50978">
    <iact:property name="dataType"/>
    <iact:actionData xml:id="d5">
      <inkml:trace xmlns:inkml="http://www.w3.org/2003/InkML" xml:id="stk5" contextRef="#ctx0" brushRef="#br0">7888 9796 0,'0'0'3,"0"0"-3,0 0 9,0 0 0,0 0 1,0 0 0,0 0-1,45 8 1,-20-8 0,4-4-1,8 0 1,1-1-1,-1 1 1,0 0 0,0 4-1,5 0 1,7 0-1,-3 0 1,8-4 1,8 0-2,4 0 1,4 0 0,5-5 0,-9 5-1,0 0 2,-4 0-3,4 0 2,5 0-1,3-5 1,5 5-1,8-4 2,0 4-2,-9 0 2,-7-5-2,-9 5 0,-4-4 1,0 0 0,-1 3-1,10 1 1,3 0 2,9-4-4,-1 4 1,-3 0 1,-5-1-1,-8 1 1,0-4 0,-4 0 0,0-1-1,4 1 2,0 4-2,0 0 2,0 4-3,-4 0 2,0 0-1,4 4 1,-8 0 0,4-4-1,0 0 1</inkml:trace>
    </iact:actionData>
  </iact:action>
  <iact:action type="add" startTime="57187">
    <iact:property name="dataType"/>
    <iact:actionData xml:id="d6">
      <inkml:trace xmlns:inkml="http://www.w3.org/2003/InkML" xml:id="stk6" contextRef="#ctx0" brushRef="#br0">13382 5419 0,'0'0'1,"0"0"3,0 0 3,0 0 3,0 0-1,0 0 0,0 0 1,46 0 0,-17 0-1,12 0 1,9 0-1,8 0 1,0 4-1,-5-4 1,-3 0 0,-4 4-1,-1 1 1,5-1-1,4 4 1,8 0 0,16 1 0,9-1-1,8-4 1,-8 0 0,-4 0-1,0 5 1,-1 3 1,5 0-2,17-3 0,-9-5 1,4-4 0,-4 0 0,1 4 0,7 4 0,0-4 1,-3 1-3,-5-5 1,-12-5 1,-17-3-1,-8 0 1,-13 4 0,1-5 0,-5-3-1</inkml:trace>
    </iact:actionData>
  </iact:action>
  <iact:action type="add" startTime="64699">
    <iact:property name="dataType"/>
    <iact:actionData xml:id="d7">
      <inkml:trace xmlns:inkml="http://www.w3.org/2003/InkML" xml:id="stk7" contextRef="#ctx0" brushRef="#br0">4082 11154 0,'0'0'4,"0"0"-4,0 0 9,0 0 0,0 0 0,0 0 1,0 0 0,0 0-1,0 0 1,0 0 0,0 0-1,0 0 1,0 0 0,0 0 0,0 0-1,0 0 0,0 0 1,58-29 0,-1 20 0,26 1 0,16 0-2,1-1 3,-1-3-2,-8 0 1,8 3 0,1 1-1,-5 4 3,-12 0-4,-9 0 2,-12 4-1,-12 0 1,-9 0 0,-4 0-1,-4 0 1,-4 0-1,0 0 1,5 8 0</inkml:trace>
    </iact:actionData>
  </iact:action>
  <iact:action type="add" startTime="67703">
    <iact:property name="dataType"/>
    <iact:actionData xml:id="d8">
      <inkml:trace xmlns:inkml="http://www.w3.org/2003/InkML" xml:id="stk8" contextRef="#ctx0" brushRef="#br0">13217 11240 0,'0'0'7,"-62"25"3,33-12 0,8-5-1,9 0 0,3-4 1,5 1-1,4-1 1,0 0 0,0-4-1,0 0 1,0 0 0,0 0 0,0 0-1,0 0 0,0 0 1,0 0 0,58 37-1,-41-33 2,8 0-2,4 5 1,4-1-1,8 0 1,9 1 0,-1-5-1,13 0 1,9-4 0,7-4-1,18 4 2,-5 0-3,0 4 2,-5 0 1,-3-4-2,0-4 0,8 0 1,0 0-1,-4-1 1,-9 5 0,1 5-1,-4-1 1,-9 0-1,-4 0 1,-4-4 0,0 0 0,0-4 0,0 0-1,-1 0 1,1-1 0,0 1-1,0 4 1,0-4 0,8-12 0,5-22-1</inkml:trace>
    </iact:actionData>
  </iact:action>
  <iact:action type="add" startTime="74447">
    <iact:property name="dataType"/>
    <iact:actionData xml:id="d9">
      <inkml:trace xmlns:inkml="http://www.w3.org/2003/InkML" xml:id="stk9" contextRef="#ctx0" brushRef="#br0">4264 11058 0,'0'0'2,"0"0"-1,0 0 9,0 0 0,0 0-1,-17-54 0,17 30 1,-8-5 0,8-4-1,-8-9 1,8-3-1,0-1 1,0-4 0,8 1 0,8 3-1,9 1 2,0-1-2,8 5 0,0-1 1,9 1 0,7 4-1,1-1 0,0 1 1,-9 4 0,4 4-1,-3 4 1,-9 4-1,-4 9 1,0 0 0,0 3 0,4 5 1,8 4-1,5 0 0,8 4-1,8 5 1,-4 3-1,4 5 2,-4 3-2,-9 1 0,-7 0 2,-9-5-2,-9 5 0,-3 0 1,-4 3 0,-5 5-1,-4 9 2,-8 7-3,-12 13 2,-5 8 0,-12 9-1,-8-5 1,-8-3 0,-13-9 0,-4-5-1,0-7 2,8-9-2,8-8 1,5-8 1,8-5-3,12-16 2,5-16-1</inkml:trace>
    </iact:actionData>
  </iact:action>
  <iact:action type="add" startTime="75722">
    <iact:property name="dataType"/>
    <iact:actionData xml:id="d10">
      <inkml:trace xmlns:inkml="http://www.w3.org/2003/InkML" xml:id="stk10" contextRef="#ctx0" brushRef="#br0">13453 11406 0,'0'0'7,"0"0"3,0 0-1,0 0 2,0 0-2,0 0 1,0 0 0,0 0-1,0 0 0,-62-8 2,0-17-2,-21-8 0,-12-13 1,4-8 0,4-3 0,25-1-1,12 4 2,13-4-2,8-4 0,4-9 1,4-3 0,1-9 0,7 4-1,1 1 1,8-1 0,0 0-1,4 1 1,4-5 0,4 0 0,13 0-1,8-4 1,16 0 0,17 0-1,13 13 2,3 12 0,5 8-1,-9 4-1,-3 5 0,-1 3 1,13 5 0,20 4 0,17 0 0,4 8 0,-12 8 0,-17 9 1,-8 8-2,17 4 1,7 9 0,13 3 0,-4 5-1,-20 0 1,-18-1 0,-3 5 0,4 8-1,12 13 0,0 3 1,-4 1-1,-12 0 1,-13-5 0,-8 1-1,-8 4 1,-9-1-1,-8 1 1,-4 0-1,0-1 0,-4 1 1,0 8-1,-5 4 2,1 4-3,-4 1 1,-9-5 1,-4-8 2,-4-5-4,-4 9 1,-4 4 2,-5 9-3,-8 7 2,-16 9 0,-33 17-1,-38 3 1,-16-3-1,4-13 1,21-21-1,16-12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15:10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623">
    <iact:property name="dataType"/>
    <iact:actionData xml:id="d0">
      <inkml:trace xmlns:inkml="http://www.w3.org/2003/InkML" xml:id="stk0" contextRef="#ctx0" brushRef="#br0">5505 6802 0,'0'0'2,"0"0"0,0 0 6,0 0 2,0 0 0,0 0-1,0 0 1,0 0-1,0 0 1,0 0 0,0 0-1,0 0 1,0 0-1,45 0 1,-36 0-1,-1 0 0,4 0 1,1 0 0,-1 0 0,5 0-1,-1 0 1,5 0-1,4 4 1,4-4 0,4 4-1,-4-4 1,4 4 0,0 1-1,0-5 0,-4 0 1,0 0 0,-4 0 0,-5 0-1,1 0 0,-4 0 1,-1 0 0,1 0 0,-5 0-1,1 0 0,-1 0 1,0 0 0,1 0-1,-1 0 1,1 0-1,-1 0 1,1 0-1,-1 0 1,0 0-1,5 0 1,-5 0-1,5 0 1,-1 0 0,1 0-2,0 0 3,-1 0-2,5 0 1,4 0 0,-1 0-1,5 0 1,0 0 0,4 0-1,5 0 1,-5 0-1,0 0 1,0 0-1,-4 4 1,-4-4-1,0 0 1,-5 0-1,-3 0 1,-1 0-1,1 0 1,-1 0-1,1 0 1,0 0 0,-1 0 0,1 0-2,-5 0 2,5 0 0,-1 0 0,1 0-1,-1 0 1,5 0 0,-4 4-1,3-4 1,1 0-1,0 0 1,-1 0-1,5 4 1,0-4 0,0 4 0,4 0-1,4 0 0,0-4 2,0 0-2,0 0 0,0 0 1,-4 0 0,4 0-1,-8 0 1,4 0 0,8 0-1,13-4 0</inkml:trace>
    </iact:actionData>
  </iact:action>
  <iact:action type="add" startTime="31142">
    <iact:property name="dataType"/>
    <iact:actionData xml:id="d1">
      <inkml:trace xmlns:inkml="http://www.w3.org/2003/InkML" xml:id="stk1" contextRef="#ctx0" brushRef="#br0">9129 6951 0,'0'0'6,"0"0"5,0 0-2,0 0-1,-41 17 2,37-17 0,0 0 0,-1 0-2,1 0 2,4 0-1,0 0 1,0 0-1,0 0 0,0 0 1,0 0-1,0 0 2,0 0-2,0 0 1,0 0-2,87 8 2,-54-8 0,4 0-1,9-4 1,8 0-1,0-5 1,-1 1-1,1 0 1,-4 4 0,-9 0 0,-4 4-1,-4 0 0,1 0 1,-1 4 0,4-4 0,0 0-1,5 4 1,3-4 0,1 0-1,-1 0 1,1 0-1,-1 0 1,-4-4 0,1 0-1,-5-1 0,-4 1 1,0 0-1,-4 4 1,-4 0 0,4 0 0,-8 0 0,4 0-1,-1 0 0,5 4 0,4 0 1,0 1-1,1-1 2,3 0-3,-4-4 3,0 0-2,-4 0 1,-4 0-1,-5 0 0,-7 0 1,-5 0 0,-4 0 0</inkml:trace>
    </iact:actionData>
  </iact:action>
  <iact:action type="add" startTime="45504">
    <iact:property name="dataType"/>
    <iact:actionData xml:id="d2">
      <inkml:trace xmlns:inkml="http://www.w3.org/2003/InkML" xml:id="stk2" contextRef="#ctx0" brushRef="#br0">17106 6901 0,'0'0'3,"0"0"-2,0 0 11,0 0-5,0 0 3,0 0-1,0 0 1,0 0 0,58 17-1,-29-17 1,4 0-1,4 0 0,5 0 1,-5 0-1,-4 0 2,4 0-2,0 0 1,5 4-1,3 0 1,9-4 0,8 0 0,8-4-1,-3 0 1,-5 0-1,-4-4 0,-9 3 1,-7 1 0,-1 4 0,-8 0-1,4 0 1,9 4-1,8 1 0,12-1 0,4-4 3,-4 0-3,5 0 2,-18-4-3,1-1 0,-4 1 2,-5 4 0,-3 0 0,-9 0-1,4 0 0,0 4 1,5 1-1,-1-1 1,5 4 0,3 0-1,1-4 1,0 1-1,-1-1 2,1-4-3,-5 0 2,-3 0 0,-1 0-1,-4-4 1,-4 4-1,-4 0 1,0 0 0,0 0-1,9 4 1,3 0-1,9 4 1,-1 0-1,5 1 1,0-1-1,0-4 1,-1-4 0,-3 0-1,-4-4 1,-1 0 0,-4 0-1,-7 0 1,-5-1-1,-1 5 1,-11 0-1,-5 0 1,1 0-1,-5 0 1,0 0-1,5 0 1,-13 0-1,4 0 0,0 0 2,0 0-2,0 0 1,0 0-1,-4 0 1,0 0-1,0 0 0,0 0 1,0 0 0,0 0-1,0 0 1,0 0-1,0 0 1,-119 17 0,65-13-1,0-4 1,-4-4-1,-4-4 1,4-1-1,0 5 1,0 0-1,0 8 1,-4 0 0,-4 5-1,-8-1 1,-1-4-1,9 0 1,8-4-1,0-4 2,0 0-2,0 0 0,0 4 1,-4 0 0,-4 4-1,-8 4 0,3 1 1,5-1 0,4-4 0,8-4-1,0-4 1,5-4 0,-17-1-1,-1 1 1,-3 4-1,-4 4 1,-5 0 0,0 0 2,1 0-5,3-4 3,9-5-1,8 1 1,8 0-1,9 0 1,4-1 0,4 5 0,8 0-2,4 0 2,5 4-1,-1 0 1,5 0 0,3 0 0,1 0 0,8 0-1,-8 0 0,4 0 0,0 0 1,4 0 0,0 0 0,0 0-1,0 0 0,0 0 1,0 0-1,0 0 1,91 4 0,-21-4 1,25-4-2,0 0 2,-4 0-2,-8-1 1,-8 5-1,11 0 1,10 0 0,7-4-1,-4 0 0,-12 4 2,-12 0-2,-1 4 0,1 5 1,-1-1-1,13 4 2,4-3-2,-4-5 1,-9-4 0,-7 0-1,-9-4 1,0-1-1,12-7 1,13-13-1</inkml:trace>
    </iact:actionData>
  </iact:action>
  <iact:action type="add" startTime="51336">
    <iact:property name="dataType"/>
    <iact:actionData xml:id="d3">
      <inkml:trace xmlns:inkml="http://www.w3.org/2003/InkML" xml:id="stk3" contextRef="#ctx0" brushRef="#br0">6341 6388 0,'0'0'3,"0"0"-3,0 0 10,0 0-2,0 0 1,0 0 1,0 0-1,0 0 1,0 0 0,0 0-1,0 0 1,0 0-1,12 41 1,-8-36 0,4-1-1,1 0 1,3 0-1,5 0 1,3 0 0,5 0-1,4 1 0,8-1 1,-4 0 0,5 0-1,-1-4 0,-4 0 1,0 0-1,-4 0 2,-4 0-3,-9 0 2,1 0-1,-5 0 2,1 0-2,-5 0 0,0 0 0,1 0 1,-1 0 0,0 0-1,-4 0-1,0 0 3,1 0-2,-1 0 1,0 0-1,-4 0 1,0 0 0,-4 0-1,0 0 1,-5 0 0,-7 0-1,-13 4 1,-17 0-1,-7 0 1,-5 1-1,4-1 1,4 0 0,9 0-1,4 0 1,8 0-1,4 0 1,4 1 0,0-1 0,5 0-1,3-4 1,5 0-2,0 0 2,4 0 0,0 0 0,-1 0-1,5 0 1,0 0-1,0 0 1,5 0-1,-1 0 1,4 0-1,0 0 1,5 0-1,3 0 1,13 4 0,8 0 0,5-4-1,3 0 1,5 0-1,-4 0 1,-9 0-1,-4 0 0,-4 0 1,-4 0 0,-9 0-1,1 0 0,-5 0 1,1 0-1,-1 0 1,5 0-1</inkml:trace>
    </iact:actionData>
  </iact:action>
  <iact:action type="add" startTime="54578">
    <iact:property name="dataType"/>
    <iact:actionData xml:id="d4">
      <inkml:trace xmlns:inkml="http://www.w3.org/2003/InkML" xml:id="stk4" contextRef="#ctx0" brushRef="#br0">17685 6802 0,'0'0'3,"0"0"-2,0 0 9,0 0-1,0 0 0,0 0 1,0 0-1,-54-12 1,17-21 0,-33-34 0,-17-28-1,4 0 2,21 12-3,17 13 2,12 3 0,8 1-1,-4-4 1,12-5-1,5 5 0,12 8 1,16-13 0,26-12 0,28-8-1,0 0 1,5 16-1,-9 13 0,-8 12 1,0 13 0,8 16-1,9 17 1,11 12-1,18 16 2,-1 14-2,-8 15 0,-12 5 1,-21 4 0,-12 4-1,-9 8 1,-8 9 0,-4 8-1,-16 0 1,-9-8-1,-4-5 1,-8 9-1,-13 16 2,-16 17-2,-13-4 0,-12-13 1,-8-16-1,-13-16 0,-8-22 1,-4-24 0</inkml:trace>
    </iact:actionData>
  </iact:action>
  <iact:action type="add" startTime="56577">
    <iact:property name="dataType"/>
    <iact:actionData xml:id="d5">
      <inkml:trace xmlns:inkml="http://www.w3.org/2003/InkML" xml:id="stk5" contextRef="#ctx0" brushRef="#br0">9332 6674 0,'0'0'6,"0"0"5,0 0-3,0 0 0,0 0 3,0 0-2,0 0 1,0 0-1,0 0 1,0 0-1,50-4 1,-26 4-1,14 4 1,7-4-1,-4 0 1,5-4 0,8-5-1,-13 1 1,1 0-1,-5 4 1,-4-1 0,-4 1 0,-8 0-2,-1 4 3,-7 0-2,-1 0 0,-4 0 1,1 0 0,-5 0-1,0 0 1,0 0-1,0 0 1,-4 0-1,0 0 1,0 0-1,0 0 0,0 0 2,0 0-2,0 0 0,0 0 1,0 0 0,0 0-1,-91 21 1,79-17 0,-1 0-1,5-4 1,0 0-1,-1 0 1,5 0-1,0 0 1,0 0-1,4 0 1,0 0-1,0 0 1</inkml:trace>
    </iact:actionData>
  </iact:action>
  <iact:action type="add" startTime="57864">
    <iact:property name="dataType"/>
    <iact:actionData xml:id="d6">
      <inkml:trace xmlns:inkml="http://www.w3.org/2003/InkML" xml:id="stk6" contextRef="#ctx0" brushRef="#br0">19324 6810 0,'0'0'6,"0"0"3,0 0 1,0 0-1,0 0 0,0 0 1,-46-8 0,34 4-1,-1-4 1,-12-9 0,1-8-1,-5-8 1,-9-8-1,1-9 0,4-4 1,8 0 0,9 1 0,7-1-1,9 4 1,5-8-1,3-4 0,4-13 1,5-3 0,8-1-1,4 0 1,8 9-1,8 8 0,13 4 2,17 12-2,3 17 1,1 21 0,0 21-1,20 24 0,21 29 1,16 25 0,-3 9-1,-22-5 0,-40-12 1,-26-9-1,-20-12 2,-25-8-1,-16 0-1,-34 12 1,-37 9-1,-41-5 1,-46-8-1,-8-12 1,4-21-1,-4-25 1,-37-21-1</inkml:trace>
    </iact:actionData>
  </iact:action>
  <iact:action type="add" startTime="69642">
    <iact:property name="dataType"/>
    <iact:actionData xml:id="d7">
      <inkml:trace xmlns:inkml="http://www.w3.org/2003/InkML" xml:id="stk7" contextRef="#ctx0" brushRef="#br0">5592 8495 0,'0'0'2,"0"0"-1,0 0 10,0 0-3,0 0 2,0 0 0,0 0-1,0 0 0,0 0 1,0 0 0,0 0-1,70-4 1,-20-8-1,16-1 1,4-3 0,-4-1-1,-4 5 0,-4 4 2,-8 4-1,4-1-2,8 1 2,12-4-1,9 0 1,8-5 0,0 1-1,-12-1 1,-9 5-1,-4 0 2,1 4-2,3 0 0,8-5 1,5 5-1,0 0 1,-4 4-1,-9 0 2,0 0-2,-16 0 0,4 0 1,-4 0-1,4 0 1,4 4-1,8 0 1,0-4-1,5 0 1,-1 4-1,-7 1 0,-5-1 1,0 0-1,0 4 2,4 0-2,4 1 0,5-1 1,-1 0-2,1-4 2,-5 1 0,0-1 0,1 0-1,3 4 1,1 0-1,-1 1 0,-4-1 2,5-4-2,-5-4 0,5 0 0,-5 0 1,0 0 0,5 4-1,-5 0 1,-4 5-1,1-1 1,-10 0 0,-3-4-1,4-4 1,0 0-1,4 0 1,4 0-1,5 0 1,3 4-1,1 5 1,-5-1-1,-12 0 0,0-4 1,-4 1-1,4-5 1,-1 0-1,10 0 2,7 0-3,9 4 1,4 0 2,-13 4-2,1 0 1,-1-3-1,-8-1 1,1-4-1,3 0 0,9 0 1,-1 0 0,1 0 0,-1 0-1,-7 4 1,-9 0-1,-4 0 0,-5-4 1,1 0-1,0 0 2,8-4-2,-4 4 1,8 0-2,-4 0 1,0 0 2,5 0-2,-14 4 1,1 0-1,-4 0 1,-5 1-1,-3-5 0,-1 0 1,0 0 0,1 0 0,3 0-1,9 0 0,4 0 1,0 0-1,0 0 1,0 0-1,0 0 1,-5 0 0,-3 0-1,0 0 1,-9 0-1,0 0 1,5 0-1,4-5 1,3 1-1,5 0 0,4 0 1,-4 0-1,0 4 1,-8 0 0,0 0 0,-9 0-1,0 0 0,-8 0 1,1 0-1,-6-8 1</inkml:trace>
    </iact:actionData>
  </iact:action>
  <iact:action type="add" startTime="75090">
    <iact:property name="dataType"/>
    <iact:actionData xml:id="d8">
      <inkml:trace xmlns:inkml="http://www.w3.org/2003/InkML" xml:id="stk8" contextRef="#ctx0" brushRef="#br0">15571 8359 0,'0'0'3,"0"0"-2,0 0 9,0 0-2,0 0 2,0 0-1,0 0 1,0 0-1,0 0 1,0 0 0,0 0 0,41 16-1,-28-16 0,3 0 1,1 0-1,-1 0 1,1 0 0,0-4-1,-1 0 1,1 0-1,3 0 1,1 0-1,4 0 1,0-1 0,-1 1-1,1 0 1,0 0-1,0 0 1,0 0-1,0 4 1,-1 0 0,5 0 0,9 4-1,7 0 1,13 0-1,4-4 0,0 0 2,0 0-2,-4 0 0,0 0 1,-8 0 0,-5 0 0,-3 0-1,-1 4 1,0 0-1,1 1 1,-5-1-1,0 4 1,-4-4 0,0 0-1,1 0 1,-6 1-1,1-5 1,0 0-1,-4 0 1,0 0-1,-13 0 1,1 0-1,-1 0 1,-3 0-1,-1 0 1,0 0 0,0 0-1,-8 0 0,5 0 1,-1 0 0,0 0-1,0 0 1,0 0-1,0 0 1,0 0-1,0 0 1,-4 0-1,0 0 0,0 0 2,0 0-2,0 0 1,0 0-1,0 0 1,0 0-1,0 0 1,0 0-1,0 0 1,0 0 0,0 0-1,0 0 1,0 0-1,-82 20 0,61-20 2,0 0-2,-3 0 1,-1-4-1,0 0 1,-4 0-1,0 0 1,0 4 0,0 0-1,0 0 1,-8 4-1,0 0 1,-5 4-1,1 1 1,-5-1 0,1 0-1,-1 0 1,5-4-1,4-4 0,-1 0 2,5-4-1,-4 0-1,0-4 0,4 0 1,0 4-1,4-1 1,0 1 0,4 0-1,4 0 1,1 0 0,3 4-1,0 0 0,5 0 1,0 0 0,-5-4-1,-12-5 1,-16-11-1</inkml:trace>
    </iact:actionData>
  </iact:action>
  <iact:action type="add" startTime="77973">
    <iact:property name="dataType"/>
    <iact:actionData xml:id="d9">
      <inkml:trace xmlns:inkml="http://www.w3.org/2003/InkML" xml:id="stk9" contextRef="#ctx0" brushRef="#br0">18326 8305 0,'0'0'9,"0"0"-2,-53 21 3,32-13 0,9-4-1,-1 0 1,5 0-1,0 1 1,4-1-1,-1 0 0,1-4 2,0 0-2,4 0 1,0 0-1,0 0 0,0 0 1,0 0-1,0 0 1,0 0-1,0 0 1,0 0 0,0 0 0,87 45-1,-50-36 0,5-5 1,11 0-1,-3-4 1,8-4 0,4-4-1,-4 3 0,0 1 1,0 4 0,0 4 0,8 5 0,0-1-1,0-4 0,0-4 1,1-4 0,-5 0 0,0 0-2,-8 0 3,-9-1-2,-4 5 1,-7 0 0,-1 0 0,-4 0-2,0 0 2,0 5-1,-5-1 0,-3 0 1,-4-4 0,-5 0 0,0 0-1,-3 0 0,-1 0 1,-4 0-1,0 0 1,0 0 0,1 0 0,-1 0-1,0 0 0,0 0 1,0 0 0,-4 0 0,0 0-1,0 0 0,0 0 1,0 0 0,0 0-1,0 0 1,0 0-1,0 0 1,0 0-1,0 0 1,0 0-1,0 0 1,0 0-1,0 0 1,-103 4 0,74 0-1,-9 4 1,-7 1-1,-5 3 1,1-4 0,-1 1-1,0-5 1,9-4 0,-5 0-1,-3-4 0,-1-1 1,1 1 0,-1 4-1,0 0 1,5 4-1,-1 1 1,5-1-1,4 0 1,3 0 0,6 0-1,3 0 1,4-4 0,0 0-1,-3-8 2,-5-17-3,0-20 2</inkml:trace>
    </iact:actionData>
  </iact:action>
  <iact:action type="add" startTime="92457">
    <iact:property name="dataType"/>
    <iact:actionData xml:id="d10">
      <inkml:trace xmlns:inkml="http://www.w3.org/2003/InkML" xml:id="stk10" contextRef="#ctx0" brushRef="#br0">13916 1697 0,'0'0'2,"0"0"1,-45 0 7,24 17-3,0 16 3,9 33-1,12 25 1,16 17-1,17-17 1,13-33 0,-5-25 0,1-25-1,3-16 1,13-9-2,8-24 2,1-17 0,-14-8-1,-36 8 2,-25 0-2,-21 16 0,-21 1 1,-33 24 0,-16 17 0,-5 9-1,13-1 0</inkml:trace>
    </iact:actionData>
  </iact:action>
  <iact:action type="add" startTime="93229">
    <iact:property name="dataType"/>
    <iact:actionData xml:id="d11">
      <inkml:trace xmlns:inkml="http://www.w3.org/2003/InkML" xml:id="stk11" contextRef="#ctx0" brushRef="#br0">16386 1531 0,'0'0'7,"0"0"2,0 0 0,0 0 1,0 0-1,0 0 1,0 0-1,0 0 1,8 50 0,-4 16-1,-4 25 1,-4 25 0,-4 0-1</inkml:trace>
    </iact:actionData>
  </iact:action>
  <iact:action type="add" startTime="94171">
    <iact:property name="dataType"/>
    <iact:actionData xml:id="d12">
      <inkml:trace xmlns:inkml="http://www.w3.org/2003/InkML" xml:id="stk12" contextRef="#ctx0" brushRef="#br0">18691 1556 0,'0'0'6,"0"0"9,0 0-11,49 0 5,-7 0 1,7 9-1,1-1 0,-5 0 2,-7 17-2,-9 8 1,-13 17-1,-16-1 1,-12 9-1,-9 9 0,0-9 2,5-9-2,16-7 1,0-17 0,16-1-1,26 10 1,49-10-2,78-24 3</inkml:trace>
    </iact:actionData>
  </iact:action>
  <iact:action type="add" startTime="94925">
    <iact:property name="dataType"/>
    <iact:actionData xml:id="d13">
      <inkml:trace xmlns:inkml="http://www.w3.org/2003/InkML" xml:id="stk13" contextRef="#ctx0" brushRef="#br0">14975 2376 0,'0'0'7,"0"0"2,0 0 1,-20 66 0,-1 83-1,-8 116 2,12 33-2,13-41 1,8-58-1,9-67 1,3-32-1,5-26 1,12-16 0,8-25-2,9-8 3,4-25-2,8-16 1,12-26-1,9-32 0,8-42 2,-8-42-2,-33-7 0,-21 16 1,-21 25 0,-8 33-1,-4-9 0,0-8 1,8-24 0,12-17-1</inkml:trace>
    </iact:actionData>
  </iact:action>
  <iact:action type="add" startTime="95486">
    <iact:property name="dataType"/>
    <iact:actionData xml:id="d14">
      <inkml:trace xmlns:inkml="http://www.w3.org/2003/InkML" xml:id="stk14" contextRef="#ctx0" brushRef="#br0">17660 2475 0,'0'0'6,"0"0"3,0 0 0,0 0 1,-41 42 0,20 57-1,-4 92 1,1 49 1,24-17-3,8-32 2,8-42 0,1-50-2,0-16 2,-1-17 0,5-8-1,4-8 0,12-17 1,8-16-1,13-34 2,46-57-2,24-100 0,-8-58 1,-21-25-1,-41 42 1,-25 33 0,-16 24-1,-5 9 1,-3 0-1,-1-8 0</inkml:trace>
    </iact:actionData>
  </iact:action>
  <iact:action type="add" startTime="97624">
    <iact:property name="dataType"/>
    <iact:actionData xml:id="d15">
      <inkml:trace xmlns:inkml="http://www.w3.org/2003/InkML" xml:id="stk15" contextRef="#ctx0" brushRef="#br0">16034 8301 0,'0'0'9,"0"0"-1,0 0 1,0 0 0,0 0 1,46 4-1,-17 0 1,8 0 0,13 5-1,12-1 1,8-4-1,13-4 0,4 0 3,0 4-2,0 4-3,-5 5 3,1-5-1,4-4 1,0-4-1,4 0 1,0 0-1,0 0 1,8 9 0,-4-1-1,0 0 0,-8-8 1,0-4-1,-8 0 1,-5 0-1,1 0 1,-9 4-1,0 4 1,5 0-1,3 0 1,5-4-1,3 0 2,-3-4-3,4-4 2,-5-1-2,1 1 3,4-4-1,4-13-1</inkml:trace>
    </iact:actionData>
  </iact:action>
  <iact:action type="add" startTime="103943">
    <iact:property name="dataType"/>
    <iact:actionData xml:id="d16">
      <inkml:trace xmlns:inkml="http://www.w3.org/2003/InkML" xml:id="stk16" contextRef="#ctx0" brushRef="#br0">16440 8371 0,'0'0'2,"0"0"-1,0 0 8,0 0 1,0 0 0,0 0-1,0 0 1,-50-20-1,30 7 1,-9 1 0,-9-1-1,-20-3 0,-20-5 1,-17-4-1,-5-4 2,13 0-1,17 0 0,16 4-2,13 1 2,4-5-1,4-9 1,4-3-1,4-9 1,8-4-1,-3 1 1,7-1-1,5 4 0,4-4 1,4 5 0,4-9 0,4 4-1,5 0 0,7 0 1,-3 9-1,16 7 2,21 5-2,28 8 1,14 9-1,7 12 0,5 8 1,7 8 0,10 13 0,7 8-1,-12 4 1,-21 1-1,-37-1 1,-12 0-1,-13 9 0,-12 8 2,-8 12-2,-9 8 0,-12 13 2,-21 9-2,-25 7 1,-24-8 0,-17-12-1,4-25 1,21-33-1,20-25 0</inkml:trace>
    </iact:actionData>
  </iact:action>
  <iact:action type="add" startTime="105096">
    <iact:property name="dataType"/>
    <iact:actionData xml:id="d17">
      <inkml:trace xmlns:inkml="http://www.w3.org/2003/InkML" xml:id="stk17" contextRef="#ctx0" brushRef="#br0">18430 8222 0,'0'0'7,"0"0"3,0 0-1,0 0 1,-41-16-1,7-17 1,-11-38-1,-9-28 1,9-1-1,12 9 1,8 13 0,4 11-1,0 5 0,9-4 1,12 8-1,16-8 1,18-9-1,15 5 1,5 8 0,-4 16-1,-5 13 1,1 4 0,12 8-1,12 1 0,17 7 1,8 13-1,4 9 1,-4 7-1,-12 5 0,-8 8 1,-9 0 0,0 8-1,4 9 0,1 16 1,-5 12 0,-29 9 0,-12 0-1,-13 4 1,-7 4-1,-5 4 1,-9 13 0,-24-1-1,-12 5 1,-13-17 0,-4-16 0,-17-8-2,-16-14 2,-17-11-1,-8-9 0,21-24 1,16-26 0,9-36-1</inkml:trace>
    </iact:actionData>
  </iact:action>
  <iact:action type="add" startTime="114295">
    <iact:property name="dataType"/>
    <iact:actionData xml:id="d18">
      <inkml:trace xmlns:inkml="http://www.w3.org/2003/InkML" xml:id="stk18" contextRef="#ctx0" brushRef="#br0">15964 8255 0,'0'0'2,"0"0"1,0 0 8,0 0-4,0 0 2,0 0 1,0 0 0,0 0-1,0 0 0,0 0 1,58-16 0,-29 12-1,16-1 1,18-3-1,11 0 1,9 0 0,-5-1-1,-7 5 2,-13 0 0,-9 4-2,1 4-1,4 0 2</inkml:trace>
    </iact:actionData>
  </iact:action>
  <iact:action type="add" startTime="115349">
    <iact:property name="dataType"/>
    <iact:actionData xml:id="d19">
      <inkml:trace xmlns:inkml="http://www.w3.org/2003/InkML" xml:id="stk19" contextRef="#ctx0" brushRef="#br0">17809 8425 0,'0'0'8,"0"0"0,0 0 1,0 0 0,0 0 1,0 0 0,0 0 0,0 0-1,0 0 0,0 0 1,0 0 0,0 0 0,42 8 0,-26-8-1,5 0 0,4 0 1,0-4 0,4 0-1,0 0 1,4 0 0,4 4-1,4 0 1,5 0-1,8 4 1,8 0 0,12 0-1,5-4 1,12-4-2,12-4 3,-4 4-1,-8 4-2,-4 4 3,-4 0-2,-8 4 0,-9-4 1,-8 0 1,-9-4-3,-7 0 2,-5 0-1,-4 0 0,-4 0 1,-8 0 0,-5 0-1,-3 0 1,-5 0-1,0 0 1,0 0-1,-3 0 1,-1 0 0,0 0-1,0 0 1,4-4 0,17-16-1</inkml:trace>
    </iact:actionData>
  </iact:action>
  <iact:action type="add" startTime="135472">
    <iact:property name="dataType"/>
    <iact:actionData xml:id="d20">
      <inkml:trace xmlns:inkml="http://www.w3.org/2003/InkML" xml:id="stk20" contextRef="#ctx0" brushRef="#br0">6403 9729 0,'0'0'3,"0"0"-3,0 0 11,0 0-3,0 0 2,53 0-1,-19-4 0,11 4 1,5-4 0,-9 4-1,0-4 1,1 4-1,3 0 1,1 0-1,-1 0 1,9 0 0,0 0 1,4 0-1,4 0-3,0 0 3,0 0 0,-4 0 0,-8-4-1,-1 4 0,-12 0 1,1 0-1,-1 0 2,4 0-2,5 0 0,12 0 1,4 0-1,8-4 1,-4 4-1,-4 0 1,-8 0-1,-4 0 1,-5 0 0,-7-5-1,-5 5 0,0 0 0,4-4 2,9 0-2,-1 0 1,5 0 0,-1 4-1,5 0 1,-8 0-1,3 0 1,1 0-1,0 4 1,-1 0 0,-7-4-1,-1 0 1,-4 4-1,0-4 1,1 4-1,3 1 1,5-1-1,7 0 1,9 0 0,5 0-1,-5 0 1,-9 0-1,-7 1 1,-5-5 0,-8 0-1,1 0 1,-6 0-1,-3 0 1,0 0-1,-4 0 1,4 0 0,8-5-2</inkml:trace>
    </iact:actionData>
  </iact:action>
  <iact:action type="add" startTime="136984">
    <iact:property name="dataType"/>
    <iact:actionData xml:id="d21">
      <inkml:trace xmlns:inkml="http://www.w3.org/2003/InkML" xml:id="stk21" contextRef="#ctx0" brushRef="#br0">9861 9878 0,'0'0'6,"0"0"3,0 0 0,0 0 1,0 0 0,0 0-1,0 0 1,0 0-1,5 42 1,3-38-1,-8 0 0,4 0 1,0 0 0,0 0-1,0 1 1,1-5 0,3 0-1,0 0 0,5 0 1,-1 0-1,4 0 1,-16 0 0,46-9-1,-17 5 0,0 0 1,4 0 0,0 0 0,-4 0-1,0 4 0,0 0 1,-4 0-1,0 0 1,-9 0-1,9 4 1,4 0 1,-8 0-2,4 0 0,-1 0 1,1 0-1,0 1 1,0-1-1,4 0 1,-4 0-1,4-4 1,-5 0 0,1 0 0,0 0-1,-4 0 0,-1 0 1,-3 0-1,-5 0 1,1 0-1,-9 0 0,4 0 1,5-4-1,24-9 1,46-28-1</inkml:trace>
    </iact:actionData>
  </iact:action>
  <iact:action type="add" startTime="138194">
    <iact:property name="dataType"/>
    <iact:actionData xml:id="d22">
      <inkml:trace xmlns:inkml="http://www.w3.org/2003/InkML" xml:id="stk22" contextRef="#ctx0" brushRef="#br0">11996 9874 0,'0'0'6,"0"0"4,0 0 0,0 0-1,0 0 0,0 0 1,0 0-1,0 0 1,0 0-1,0 0 0,0 0 1,58 25 0,-29-29-1,0 0 1,0 0 0,0-1-1,4 1 1,0 0-1,5 4 1,-1 0-1,4 4 0,5 5 2,3-1-2,5 0 3,4 0-4,-4 1 0,-5-5 3,-7-4-2,-5 0 1,-8 0-1,-4 0 0,-4 0 1,-5 0-1,1 0 1,-1 0-1</inkml:trace>
    </iact:actionData>
  </iact:action>
  <iact:action type="add" startTime="142726">
    <iact:property name="dataType"/>
    <iact:actionData xml:id="d23">
      <inkml:trace xmlns:inkml="http://www.w3.org/2003/InkML" xml:id="stk23" contextRef="#ctx0" brushRef="#br0">14231 9601 0,'0'0'2,"0"0"1,0 0 13,0 0-13,0 0 5,45 8 3,-12 0-2,13-3 1,-9-1-1,0 0 1,-4 0-1,-4 0 1,-4 0-1,4 0 1,4 1 0,4-1-1,17 0 1,16 0 1,17 0-2,8 0 0,1 0 0,3 5 1,8-1-1,18-4 0,19-4 2,14-4-1,15 0-1,9-4 0,5-1 0,3 5 1,-12-4 0,-4 0-1,-9-1 0,-8-3 2,1-1-3,7-7 1,17-5 1</inkml:trace>
    </iact:actionData>
  </iact:action>
  <iact:action type="add" startTime="156835">
    <iact:property name="dataType"/>
    <iact:actionData xml:id="d24">
      <inkml:trace xmlns:inkml="http://www.w3.org/2003/InkML" xml:id="stk24" contextRef="#ctx0" brushRef="#br0">4264 10831 0,'0'0'2,"0"0"1,0 0 7,0 0-3,0 0 2,0 0 1,0 0 0,49-5-1,-24 1 1,8 0-1,9 0 1,-1 0-1,9 0 1,-9 0 0,4-1-1,-7 5 1,-1 0 0,0 0-1,5 0 1,3 0 2,5 0-4,16 0 0,4 0 2,9 0-1,-1-4-1,-3 0 3,-9 0-1,-8 0 0,-4 0-1,-4-5 0</inkml:trace>
    </iact:actionData>
  </iact:action>
  <iact:action type="add" startTime="164822">
    <iact:property name="dataType"/>
    <iact:actionData xml:id="d25">
      <inkml:trace xmlns:inkml="http://www.w3.org/2003/InkML" xml:id="stk25" contextRef="#ctx0" brushRef="#br0">20788 11220 0,'0'0'3,"0"0"2,0 0 5,0 0 0,0 0 0,0 0 0,0 0 0,0 0 0,0 0 0,0 0 1,46 0-2,-17 4 2,16 0-2,26 4 2,28-4-2,17-4 1,16 0 0,25-4 0,25 0 0,25 0 1,41-4-2,1-1 1,-5 9 1,4 0-1,-8 0 0,-21 9 0,-8-1 0,-25 0 0,-16 1 0,-4-5 0,7-13 0,5-7 0</inkml:trace>
    </iact:actionData>
  </iact:action>
  <iact:action type="add" startTime="168364">
    <iact:property name="dataType"/>
    <iact:actionData xml:id="d26">
      <inkml:trace xmlns:inkml="http://www.w3.org/2003/InkML" xml:id="stk26" contextRef="#ctx0" brushRef="#br0">4661 12627 0,'0'0'6,"0"0"-6,0 0 10,0 0-3,0 0 1,0 0 3,0 0-1,33-70-1,-4 25 1,0-5 3,0 0-7,0 5 3,0 7 1,0 5-1,8 4 1,8 4 1,5 5 0,4 3-4,4 5 1,-4 3 2,-9 9 0,-8 5-1,-4 3 1,-4 8-1,-8 13 1,-4 13-1,-17 8 1,-21 24-1,-29 30 1,-32 28-1,-5-4 0,25-24 1,8-34 0,17-20-1,12-21 1,4-13-1,5-16 1,-5-24-1,-12-47 1</inkml:trace>
    </iact:actionData>
  </iact:action>
  <iact:action type="add" startTime="177013">
    <iact:property name="dataType"/>
    <iact:actionData xml:id="d27">
      <inkml:trace xmlns:inkml="http://www.w3.org/2003/InkML" xml:id="stk27" contextRef="#ctx0" brushRef="#br0">16585 13261 0,'0'0'2,"0"0"1,0 0 7,0 0 0,0 0-3,0 0 3,0 0-1,0 0 0,0 0 1,45 12 0,-20-16-1,4 0 1,4 0 0,4-4-1,13-5 0,8-3 1,12-1-1,13 1 1,8 7 1,-4 1-1,-4 0-1,-5-5-1,5-3 3,4-5-2,4 4 1,-4 9 0,0 4-1,-5 4 0,-3 0 1,0-4 0,-9-4 0,4-5-2,1 1 2,-1-1 0,1 5 0,3 0-1,1 4 1,-9 0-1,5-1 1,-9 1-1,-4-4 1,-4-4 0,0-1-1,0 1 1,-4 3-1,-5 1 1,1 4-1,4 0 1,4 0 0,8 0-1,8-1 1,1 1-1,-1 0 1,1-4 0,-9 4 0,0-5-1,-4 5 0,0 0 2,0 0-2,0 0 1,0 4-1,-4 0 1,0 0-1,-4 0 1,0 0 0,0 0-2,-1 0 3,5 4-2,9 0 1,3 0-1,4 5 0,5 3 1,0 0 0,-9 1-1,-12-1 1,-9-3-1,-3-5 0,-5 0 1,1 0-1,-1 4 0,5-4 1</inkml:trace>
    </iact:actionData>
  </iact:action>
  <iact:action type="add" startTime="182323">
    <iact:property name="dataType"/>
    <iact:actionData xml:id="d28">
      <inkml:trace xmlns:inkml="http://www.w3.org/2003/InkML" xml:id="stk28" contextRef="#ctx0" brushRef="#br0">4413 13861 0,'0'0'2,"0"0"0,0 0 8,24-49 0,26-5-1,8-17 0,8 1 0,-8 12 1,-12 8 0,-9 17 0,-4 4-1,0 9 1,13-1-1,7 4 0,14 1 2,3 3-2,0 5 1,-12 8-1,-8 0 1,-13 4-1,-4 4 1,-4 5 0,0 8-1,-17 8 1,1 12-1,-5 13 1,-12 8-1,-13 8 0,-16 1 2,-16-1-2,-13-8 0,-13-8 1,5-21 0,8-12-1,4-17 1,-8-17 0</inkml:trace>
    </iact:actionData>
  </iact:action>
  <iact:action type="add" startTime="187289">
    <iact:property name="dataType"/>
    <iact:actionData xml:id="d29">
      <inkml:trace xmlns:inkml="http://www.w3.org/2003/InkML" xml:id="stk29" contextRef="#ctx0" brushRef="#br0">16034 14822 0,'0'0'1,"0"0"2,-58 12 6,46-8 1,12 1 0,0-1-1,0-4 1,0 0-1,0 0 1,0 0 0,108 16 0,-55-12-1,9-4 0,13-8 1,16-4 0,8-1-1,13 1 2,20-5-3,26-8 2,11-4-1,9-8 1,4 4 0,0 4-1,-4 8 1,-4 5-1,-13 3 1,-8 5-1,5 4 1,-1 0 0,0 0-1,8-5 1,1-3 0,4 0-1,-9 3 0,-4-3 1,-4-1 0,0 5-1,-8 4 0,-12 4 1,-1-4 0,4 0 0,9 0-1,0 4-1,-8-5 3,-5-7-1,9-9-1,8-20 1,24-25-1,14-38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2T04:20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68">
    <iact:property name="dataType"/>
    <iact:actionData xml:id="d0">
      <inkml:trace xmlns:inkml="http://www.w3.org/2003/InkML" xml:id="stk0" contextRef="#ctx0" brushRef="#br0">6072 5241 0,'0'0'5,"0"0"4,0 0 1,0 0 0,0 0-1,0 0 0,0 0 2,0 0-2,87-12 0,16-1 1,46-3 0,25-1 1,8 1-2,4 3 0,-12 1 0,-13-1 1,-16 1 0,-13 4-1,-3-5 1,24-28-1,29-54 1</inkml:trace>
    </iact:actionData>
  </iact:action>
  <iact:action type="add" startTime="9199">
    <iact:property name="dataType"/>
    <iact:actionData xml:id="d1">
      <inkml:trace xmlns:inkml="http://www.w3.org/2003/InkML" xml:id="stk1" contextRef="#ctx0" brushRef="#br0">11732 5009 0,'0'0'6,"0"0"5,0 0-2,0 0-1,82-8 2,13 0-1,46-1 1,37 1 1,29 0-3,8 0 2,-12-5 0,4-3-1,0-22 1,28-32-2</inkml:trace>
    </iact:actionData>
  </iact:action>
  <iact:action type="add" startTime="11305">
    <iact:property name="dataType"/>
    <iact:actionData xml:id="d2">
      <inkml:trace xmlns:inkml="http://www.w3.org/2003/InkML" xml:id="stk2" contextRef="#ctx0" brushRef="#br0">8389 6102 0,'0'0'6,"0"0"4,0 0 0,0 0-1,0 0 1,0 0-1,0 0 2,0 0-2,70 17 1,13-13-1,37 4 1,33-4-1,29 1 2,12-5-2,1-9 1,-1-3-1,5-9 1,8-20 0,-5-21-1</inkml:trace>
    </iact:actionData>
  </iact:action>
  <iact:action type="add" startTime="14062">
    <iact:property name="dataType"/>
    <iact:actionData xml:id="d3">
      <inkml:trace xmlns:inkml="http://www.w3.org/2003/InkML" xml:id="stk3" contextRef="#ctx0" brushRef="#br0">17780 5096 0,'0'0'6,"0"0"3,0 0 1,0 0-1,0 0 2,0 0-2,0 0 0,0 0 2,0 0-3,0 0 1,0 0 1,42-16 0,-17 16-1,16 0 1,17 0 0,16-4-1,17-1 1,13 1-1,7 4 2,14 0-2,11-4 1,13 0-2,8-8 3,5 3-1,-5 1-1,0 0 3,0-1-5,-4 1 3,-8 0-1,-4 0 0,0 3 1,-9 1-1,0 0 1,-8 0 0,-8-4 0,0 0-2,8-5 2,0-3 0</inkml:trace>
    </iact:actionData>
  </iact:action>
  <iact:action type="add" startTime="25063">
    <iact:property name="dataType"/>
    <iact:actionData xml:id="d4">
      <inkml:trace xmlns:inkml="http://www.w3.org/2003/InkML" xml:id="stk4" contextRef="#ctx0" brushRef="#br0">10346 7601 0,'0'0'2,"0"0"-1,0 0 8,0 0 1,0 0-1,0 0 1,0 0 0,0 0 0,0 0-1,0 0 1,0 0-1,0 0 0,45 0 1,-33 0 0,1 4-1,-1 0 1,5 1 0,-1-1 0,-3-4-1,-1 0 0,1 0 0,3 4 1,1 0 0,-1-4-1,5 0 1,0 0 0,3 0 0,1 0-1,8 0 1,9 0-1,-5 0 0,9 0 2,-1 0-2,5-4 1,-5 4 0,-3 0-1,-1 0 1,4 0 0,1 4-1,4 0 1,-1 0-1,-3-4 1,-1 0-1,1 0 1,-5 0 0,1 0-1,-1 0 1,-4 0-1,0 0 1,-4 0-1,1 0 1,-1 0-1,-4 0 1,4 4 0,-4 1-1,0-1 1,0 0 0,0 0 0,-5 0-1,-3 0 0,0 0 1,-5 1-1,1-1 1,-5 0-1,1 0 1,-5-4-1,0 0 1,-4 0 0,1 0-1,-1 0 1,0 0 0,0 0-1,0 0 1,0 4 0,-4 0-2,0-4 3,0 0-3,0 0 2,0 0 0,0 0-1,0 0 1,0 0 1,-91-20-2,50 11 0,-5 1 0,-3 0 0,-9 4 0,0-1 1,-8-3-1,-5 0 1,1 0 0,8-1 0,-4 1 0,4 4-1,-9 0 0,-7 0 1,-5-1-1,0 1 1,5 0-1,3 0 1,13 4-1,8 0 0,9 0 1,3 0 1,9 0-2,0 0-1,4 0 3,0 4-3,4 0 2,5-4 0,7 0-1,-3 0 1,3 0-1,5 0 1,0 0-1,4 0 1,0 0-1,-1 0 1,5 0 0,0 0 0,0 0-1,0 0 1,0 0-1,0 0 1,96 29 0,-10-12-1,26-5 1,4-3-1,0-1 1,-4 4-1,-13 1 1,-4-1 0,-8-8-1,-8-4 1,-5 0-1,-12 0 1,-4 0-1,0-4 1,4-8-1,12-21 1</inkml:trace>
    </iact:actionData>
  </iact:action>
  <iact:action type="add" startTime="27442">
    <iact:property name="dataType"/>
    <iact:actionData xml:id="d5">
      <inkml:trace xmlns:inkml="http://www.w3.org/2003/InkML" xml:id="stk5" contextRef="#ctx0" brushRef="#br0">8409 7485 0,'0'0'6,"0"0"7,0 0-7,0 0 3,-49-45 0,32-9 0,9-25 2,12-16-2,8-17 1,9-12 1,12-9-3,29-7 2,37-5-1,21 21 1,-8 28 0,-25 34-1,-25 29 1,-12 21 0,-9 12-1,1 12 1,11 9 0,18 16-1,20 17 2,12 12-3,-4 17 2,-12 4-2,-25-4 2,-20 0 0,-26-9-1,-16-4 1,-25 13-1,-24 8 1,-38 9-2,-29-1 3,-16-8-1,-30 4-1,-16-12 0,-4-25 2,17-21-2,28-16 1,30-17 0,12-20-1,20-38 0,30-74 1,57-133 0,162-265-1,227-207 0</inkml:trace>
    </iact:actionData>
  </iact:action>
  <iact:action type="add" startTime="30052">
    <iact:property name="dataType"/>
    <iact:actionData xml:id="d6">
      <inkml:trace xmlns:inkml="http://www.w3.org/2003/InkML" xml:id="stk6" contextRef="#ctx0" brushRef="#br0">13585 7531 0,'0'0'7,"0"0"1,0 0 1,0 0 1,0 0-1,0 0 1,0 0-1,0 0 0,0 0 1,41 29 0,-28-21-1,-1 0 0,5-4 1,4 1-1,-9-1 1,4 0-1,1 0 1,0 0-1,3 0 1,1 5-1,8-1 0,8 0 1,5 5 0,11-1 0,9 0 0,0-3-1,5-5 1,-14-4-2,1-4 3,-4 0-2,4-1 0,-13 5 1,9 0 0,8 5-1,8 3 0,8 0 1,1 0 0,-5-3-1,-4-5 1,-8 0-2,-4-5 2,-4 1 0,-5 0-1,-4 0 1,1 4 0,-1 0-1,5 0 0,8 4 2,3 0-2,10 0 1,-1 1-1,4-5 1,1-5 1,-5-3-3,-4 0 2,0 4 0,-4 4-1,4 0 0,16 4 0,13 0 1,5-4-1,3-4 2,-4-4-1,0-1-1,38-16 0,86-49 1,137-104-1</inkml:trace>
    </iact:actionData>
  </iact:action>
  <iact:action type="add" startTime="43887">
    <iact:property name="dataType"/>
    <iact:actionData xml:id="d7">
      <inkml:trace xmlns:inkml="http://www.w3.org/2003/InkML" xml:id="stk7" contextRef="#ctx0" brushRef="#br0">20151 6185 0,'0'0'2,"0"0"2,50 4 6,20 5-3,46 3 3,45 5 0,5-5 1,3 0-3,-16-7 2,-4-5-1,9-9 0,-5-3 1,-17-9-1,-24-4 1</inkml:trace>
    </iact:actionData>
  </iact:action>
  <iact:action type="add" startTime="44102">
    <iact:property name="dataType"/>
    <iact:actionData xml:id="d8">
      <inkml:trace xmlns:inkml="http://www.w3.org/2003/InkML" xml:id="stk8" contextRef="#ctx0" brushRef="#br0">21165 6235 0,'0'0'9,"0"0"0,0 0 0,-46 33 1,38-4-2,4 25 2,4 29 0,8 41 0,0 33 1,5 9-3,-5-1 2,-4-11-1,0-14 1,0-7-1,1-1 1</inkml:trace>
    </iact:actionData>
  </iact:action>
  <iact:action type="add" startTime="44398">
    <iact:property name="dataType"/>
    <iact:actionData xml:id="d9">
      <inkml:trace xmlns:inkml="http://www.w3.org/2003/InkML" xml:id="stk9" contextRef="#ctx0" brushRef="#br0">22654 5423 0,'0'0'5,"0"0"4,0 0 1,0 0-1,0 0 1,-25 50-1,-12 25 1,-42 74-1,-32 58 3,7 8-4,9-37 1,41-50 1,21-45 0,13-37-1,7-34 0,1-24 0,-5-30 1,-3-36-1,-1-34 2,-4-8-2,4 4 1,5 21-1,3 24 0,5 26 1,8 20-1,4 17 1,-4 8-1,0 0 0,137 144 1,12 43 1,4-5-3,-29-33 1,-45-58 1,-38-37 0,-16-25-2,-9-13 3</inkml:trace>
    </iact:actionData>
  </iact:action>
  <iact:action type="add" startTime="44841">
    <iact:property name="dataType"/>
    <iact:actionData xml:id="d10">
      <inkml:trace xmlns:inkml="http://www.w3.org/2003/InkML" xml:id="stk10" contextRef="#ctx0" brushRef="#br0">21732 6078 0,'0'0'6,"0"0"4,0 0 0,82 41 0,47-4-1,69-4 0,30-29 2</inkml:trace>
    </iact:actionData>
  </iact:action>
  <iact:action type="add" startTime="51079">
    <iact:property name="dataType"/>
    <iact:actionData xml:id="d11">
      <inkml:trace xmlns:inkml="http://www.w3.org/2003/InkML" xml:id="stk11" contextRef="#ctx0" brushRef="#br0">4123 8934 0,'0'0'2,"0"0"2,0 0 4,0 0 1,0 0 1,0 0-1,0 0 1,0 0-1,0 0 2,0 0-2,99 0 1,-16 0-1,25-4 0,7-4 1,18 0 1,7-5-1,9 1-3,0-5 3,-4-8-1,8-4 1</inkml:trace>
    </iact:actionData>
  </iact:action>
  <iact:action type="add" startTime="54763">
    <iact:property name="dataType"/>
    <iact:actionData xml:id="d12">
      <inkml:trace xmlns:inkml="http://www.w3.org/2003/InkML" xml:id="stk12" contextRef="#ctx0" brushRef="#br0">9824 8893 0,'0'0'2,"0"0"-1,0 0 10,0 0-3,0 0 2,0 0-1,0 0 1,0 0-1,0 0 0,0 0 1,0 0-1,0 0 1,0 0 0,0 0-1,0 0 1,50-4-1,-17 12 1,8 0-1,9 1 1,4-1-1,0 0 0,-5 0 1,1 1-1,4-5 1,-1 0 0,14 0 0,7 0 0,13 0-1,-4 1 0,8-1 0,-21 0 1,-8 0 0,-8-4-1,0 4 1,4-4 0,4 4 1,8 0-2,9-4 1,-1 0 0,1 0 0,-17 0-1,-4 0 0,-4 0 1,-13 5-1,-4-5 1,-8 0-1,-4 0 1,4 0-1,4-9 1,4-7-1</inkml:trace>
    </iact:actionData>
  </iact:action>
  <iact:action type="add" startTime="70751">
    <iact:property name="dataType"/>
    <iact:actionData xml:id="d13">
      <inkml:trace xmlns:inkml="http://www.w3.org/2003/InkML" xml:id="stk13" contextRef="#ctx0" brushRef="#br0">17214 8558 0,'0'0'2,"0"0"1,0 0 6,0 0 0,0 0 1,0 0-1,0 0 1,0 0 0,0 0-1,29 66 0,-13 8 1,-16 34-1,0 20 1,-8 13 0,4-13 0,4-20-1,0-21 1,0-17-1,-4-16 0,4-12 1,0-9-1,0-8 1,4-5 0,8 1-1,-4-4 1,13-1-1,12 1 1,13-1-1,7-3 1,9-5-1,5-4 1,-9-4 0,-5-8 0,-7-5 0,-9-7-2</inkml:trace>
    </iact:actionData>
  </iact:action>
  <iact:action type="add" startTime="71319">
    <iact:property name="dataType"/>
    <iact:actionData xml:id="d14">
      <inkml:trace xmlns:inkml="http://www.w3.org/2003/InkML" xml:id="stk14" contextRef="#ctx0" brushRef="#br0">18897 8230 0,'0'0'6,"0"0"2,0 0 2,-49 5-1,3 7 0,-20 13 1,-17 16-1,-12 21 1,-4 29 0,-17 42-1,-12 28 1,20 1 0,34-17-1,45-25 2,33-21-3,21 1 1,20 3 2,13-8-2,13-12 1,24-21-1,25-24 1,16-34-1,21-25 0</inkml:trace>
    </iact:actionData>
  </iact:action>
  <iact:action type="add" startTime="71697">
    <iact:property name="dataType"/>
    <iact:actionData xml:id="d15">
      <inkml:trace xmlns:inkml="http://www.w3.org/2003/InkML" xml:id="stk15" contextRef="#ctx0" brushRef="#br0">19671 7978 0,'0'0'7,"0"0"2,0 0 1,0 0-1,-62 33 0,8 17 1,-24 28 1,-5 18-2,-4 11 2,17 5-3,-5 16 2,-3 42 0,3 29-1,9 4 1,12-21-1,21-45 2,12-50-2,13-34-1,12-20 3,17-4-2,20-8 1,30-8-1,40-22 2,47-36-2,32-46 0,-25-38 1,-40-20-1</inkml:trace>
    </iact:actionData>
  </iact:action>
  <iact:action type="add" startTime="72107">
    <iact:property name="dataType"/>
    <iact:actionData xml:id="d16">
      <inkml:trace xmlns:inkml="http://www.w3.org/2003/InkML" xml:id="stk16" contextRef="#ctx0" brushRef="#br0">19096 8984 0,'0'0'7,"0"0"2,0 0 1,75-4 0,36-9-1,71-7 1,46-9 1,-5-4-3,-24 0 1,-50-1 1</inkml:trace>
    </iact:actionData>
  </iact:action>
  <iact:action type="add" startTime="72285">
    <iact:property name="dataType"/>
    <iact:actionData xml:id="d17">
      <inkml:trace xmlns:inkml="http://www.w3.org/2003/InkML" xml:id="stk17" contextRef="#ctx0" brushRef="#br0">19969 8889 0,'0'0'8,"0"0"2,0 0 0,0 0-1,-45 87 4,28 29-7,0 82 4,9 63 2,0-4-5,4-50 3,0-70 0,4-59-1</inkml:trace>
    </iact:actionData>
  </iact:action>
  <iact:action type="add" startTime="72776">
    <iact:property name="dataType"/>
    <iact:actionData xml:id="d18">
      <inkml:trace xmlns:inkml="http://www.w3.org/2003/InkML" xml:id="stk18" contextRef="#ctx0" brushRef="#br0">20304 7812 0,'0'0'8,"0"0"2,0 0-1,-21 71 1,9 3 0,-9 26-1,-8-5 1,5-17-1</inkml:trace>
    </iact:actionData>
  </iact:action>
  <iact:action type="add" startTime="73089">
    <iact:property name="dataType"/>
    <iact:actionData xml:id="d19">
      <inkml:trace xmlns:inkml="http://www.w3.org/2003/InkML" xml:id="stk19" contextRef="#ctx0" brushRef="#br0">20768 7908 0,'0'0'7,"0"0"12,12 53-17,4 38 6,9 58 1,-4 30 2,-17-6 0,-20-19-3,-22-18 1,-11-12 0,-5-12 1,0-12-1,-4-1 1,-16 4-1</inkml:trace>
    </iact:actionData>
  </iact:action>
  <iact:action type="add" startTime="73534">
    <iact:property name="dataType"/>
    <iact:actionData xml:id="d20">
      <inkml:trace xmlns:inkml="http://www.w3.org/2003/InkML" xml:id="stk20" contextRef="#ctx0" brushRef="#br0">21074 8976 0,'0'0'8,"0"0"2,0 0-4,74 25 4,25-13 0,42-4-1,0 1 2,-17-5-3,-29-8 2,-25-5-1</inkml:trace>
    </iact:actionData>
  </iact:action>
  <iact:action type="add" startTime="73732">
    <iact:property name="dataType"/>
    <iact:actionData xml:id="d21">
      <inkml:trace xmlns:inkml="http://www.w3.org/2003/InkML" xml:id="stk21" contextRef="#ctx0" brushRef="#br0">21260 9361 0,'0'0'7,"0"0"3,0 0-1,0 0 0,128 37 1,13-25-1</inkml:trace>
    </iact:actionData>
  </iact:action>
  <iact:action type="add" startTime="73938">
    <iact:property name="dataType"/>
    <iact:actionData xml:id="d22">
      <inkml:trace xmlns:inkml="http://www.w3.org/2003/InkML" xml:id="stk22" contextRef="#ctx0" brushRef="#br0">21996 8160 0,'0'0'8,"0"0"2,0 0-1,-12 54 1,16 20-1,17 63 2,-1 41-3,-3 8 3,-9-24 0,-4-25-2,1-26-1,-1-7 1,0-5 1,4-8 0,0-12-1,9-13 0,8-12 1,16-8-2,29-5 2,21-12 0,38-21 0,49-28-1</inkml:trace>
    </iact:actionData>
  </iact:action>
  <iact:action type="add" startTime="74385">
    <iact:property name="dataType"/>
    <iact:actionData xml:id="d23">
      <inkml:trace xmlns:inkml="http://www.w3.org/2003/InkML" xml:id="stk23" contextRef="#ctx0" brushRef="#br0">23477 8177 0,'0'0'6,"0"0"4,0 0 0,0 0-1,0 0 1,-45 12-1,4 17 1,-38 37 0,-33 67-2,-20 61 3,28 18-2,38-18 1,29-20-1,33-21 0,20 0-1,42 13 3,42-21-1,-1-66-1,-16-67 1</inkml:trace>
    </iact:actionData>
  </iact:action>
  <iact:action type="add" startTime="74717">
    <iact:property name="dataType"/>
    <iact:actionData xml:id="d24">
      <inkml:trace xmlns:inkml="http://www.w3.org/2003/InkML" xml:id="stk24" contextRef="#ctx0" brushRef="#br0">24309 7932 0,'0'0'6,"-29"42"4,-21 65-1,-49 100 0,-37 50 2,-5-17-2,25-74 1,33-29-1,34-17 1,24-13-1,17-16 0,16-8 1,21-4 0,29-13-1,33-8 1,12-25-1,21-20 1,29-26 0,50-37-1</inkml:trace>
    </iact:actionData>
  </iact:action>
  <iact:action type="add" startTime="75030">
    <iact:property name="dataType"/>
    <iact:actionData xml:id="d25">
      <inkml:trace xmlns:inkml="http://www.w3.org/2003/InkML" xml:id="stk25" contextRef="#ctx0" brushRef="#br0">23895 8951 0,'0'0'8,"0"0"0,0 0 5,46 8-7,45 0 4,58 1-1,33-13 2,-4-1-3</inkml:trace>
    </iact:actionData>
  </iact:action>
  <iact:action type="add" startTime="75201">
    <iact:property name="dataType"/>
    <iact:actionData xml:id="d26">
      <inkml:trace xmlns:inkml="http://www.w3.org/2003/InkML" xml:id="stk26" contextRef="#ctx0" brushRef="#br0">24520 8976 0,'0'0'7,"0"0"2,0 0 2,-62 29-3,29 4 2,-4 45-1,-5 63 1,9 75 0,13 28-1,-1-21 1,8-36-1,5-59 1,0-53-1,4-42 1</inkml:trace>
    </iact:actionData>
  </iact:action>
  <iact:action type="add" startTime="75514">
    <iact:property name="dataType"/>
    <iact:actionData xml:id="d27">
      <inkml:trace xmlns:inkml="http://www.w3.org/2003/InkML" xml:id="stk27" contextRef="#ctx0" brushRef="#br0">24905 7887 0,'0'0'8,"0"0"0,0 0 2,54 141 0,24 66-1,1 37 1,-5 13-1,-32-30 1,-42-40-1,-29 7 0,-33 5 1,-21-4 0,-16-5-1,-42-29 1,-66-28-1</inkml:trace>
    </iact:actionData>
  </iact:action>
  <iact:action type="add" startTime="84145">
    <iact:property name="dataType"/>
    <iact:actionData xml:id="d28">
      <inkml:trace xmlns:inkml="http://www.w3.org/2003/InkML" xml:id="stk28" contextRef="#ctx0" brushRef="#br0">4222 13145 0,'0'0'2,"0"0"-1,0 0 11,0 0-5,0 0 3,0 0-1,0 0 1,0 0-1,0 0 1,0 0-1,0 0 1,50 0-1,-34 0 1,1 0 0,0 0-1,16 0 1,0 0-1,0 0 1,8 0-1,9 0 1,-9 0 0,1 0-1,-5 0 1,0 0 1,-4-4 2,-4 0-6,-4 0 2,0 4-1,-5 0 2,-3 0-1,0 0 0,-5 0 0,13-5 1</inkml:trace>
    </iact:actionData>
  </iact:action>
  <iact:action type="add" startTime="85583">
    <iact:property name="dataType"/>
    <iact:actionData xml:id="d29">
      <inkml:trace xmlns:inkml="http://www.w3.org/2003/InkML" xml:id="stk29" contextRef="#ctx0" brushRef="#br0">5066 13277 0,'0'0'7,"0"0"3,0 0-2,0 0 1,0 0 2,0 0-2,0 0 1,0 0-1,0 0 0,0 0 2,0 0-2,54-24 0,-37 20 1,7-1 0,1 1-1,8 4 0,-8 0 1,8 0 0,5 0-1,-5 0 1,4-4 0,0 0 0,-4 0-1,4 4 0,1-4 1,-1 4 2,0 0-4,0-4 1,1 4 1,-5 0 0,0 0 0,0 0-2,-4 0 2,0 0-1,-4 0 1,-1 0-1,-11 0 1,3 0 3,-3 0-8,-1 0 6,-3 0-3,-1 0 2,0 0 0,-4 0-1,0 0 0,0 0 1,1 0-1,-1 0 1,0 0 0,0 0-1,0 0 1,0 0-1,0 0 0,1 0 1,-1 0 0,-4 0 0,0 0-1,0 0 1,0 0-1,0 0 0,0 0 1,0 0 0,0 0 0,0 0 0,0 0-1,0 0 0,0 0 1,0 0 0,-87 0 0,54 0-1,-4 0 1,-1 0-1,-3 4 1,8 0 0,-4 0-1,3 0 0,1 0 0,-4-4 2,-4 0-2,-9 0 1,-8 0-1,-4 0 1,-8 4-1,4 1 1,4-1-1,8-4 1</inkml:trace>
    </iact:actionData>
  </iact:action>
  <iact:action type="add" startTime="91892">
    <iact:property name="dataType"/>
    <iact:actionData xml:id="d30">
      <inkml:trace xmlns:inkml="http://www.w3.org/2003/InkML" xml:id="stk30" contextRef="#ctx0" brushRef="#br0">9448 14292 0,'0'0'8,"0"0"2,0 0-2,0 0 1,0 0 1,0 0-1,0 0 1,45-8 0,-16 3-1,8 1 1,-8 0-1,0 0 0,-4 0 1,0 4 0,-4 0-1,-1 0 1,5 0 0,0 0-1,4 0 1,0 0-1,8-4 1,13-5 0,12-3 1,8 0-2,5 3-2,7 5 5,1 4-3,0 0 0,0-4 1,4 0-1,-9-9 1,-3 1-1,-9 0 0,-4 3 1,-4 1 0,-9 4-1,1 4 0,0 0 1,4 4-1,-1-4 2,5 0-3,4 0 1,-4 0 2,0-4-3,-4 0 2,-4 0 0,-9 0 0,-8-1-1,-4 1 0,-4 0 1,8 0 0,0-8 0,29-46-1,21-104 0</inkml:trace>
    </iact:actionData>
  </iact:action>
  <iact:action type="add" startTime="97797">
    <iact:property name="dataType"/>
    <iact:actionData xml:id="d31">
      <inkml:trace xmlns:inkml="http://www.w3.org/2003/InkML" xml:id="stk31" contextRef="#ctx0" brushRef="#br0">17371 12064 0,'0'0'2,"0"0"2,0 0 5,0 0-2,0 0 3,0 0 0,0 0-1,-62 13 1,-13-17-1,-53 0 1,-38 8-1,-3 12 2,32 9-2,38-4 1,29-1 0,24-7-1,17-1 1,9-3-1,7-5 0,9 0 1,4 0 0,8 0-1,21 13 1,42 20-1,49 29 1,20 17 0,-3 0-1,-17-9 1,-25-12 0,-25-12-1,-20-4 1,-13-9 0,-16-4-1,-9-4 1,-12-8-1,-4-1 1,-21 5-2,-20 13 3,-46 3-1,-58-4-1,-62-24 1,-75-42-1,-57-46 1</inkml:trace>
    </iact:actionData>
  </iact:action>
  <iact:action type="add" startTime="99615">
    <iact:property name="dataType"/>
    <iact:actionData xml:id="d32">
      <inkml:trace xmlns:inkml="http://www.w3.org/2003/InkML" xml:id="stk32" contextRef="#ctx0" brushRef="#br0">16386 13306 0,'0'0'8,"0"0"1,0 0-1,0 0 2,0 0-1,0 0 1,0 0-1,0 0 1,0 0-1,0 0 1,54 21 0,29-17-1,45 0 1,41 1-1,26-1 3,8-4-4,4-4 2,20-5-2,17-3 2</inkml:trace>
    </iact:actionData>
  </iact:action>
  <iact:action type="add" startTime="100803">
    <iact:property name="dataType"/>
    <iact:actionData xml:id="d33">
      <inkml:trace xmlns:inkml="http://www.w3.org/2003/InkML" xml:id="stk33" contextRef="#ctx0" brushRef="#br0">4197 8508 0,'0'0'6,"0"0"2,-62-62 2,0 29 0,-16 4-1,-1 4 0,13 4 1,25 0 0,24-8 0,17-4 0,17-29-1,49-37 0,41-38 1,46-12 0,0 13-1,13 15 1,4 39-1,16 32 1,8 42 0,38 45-1,20 42 1,-28 24 0,-51 1-1,-73-13 0,-46-13-1,-50-3 3,-54 16-2,-107 50 0,-125 33 2,-53-21-2,9-41 0,61-34 1,58-28 0,50-21-1,49-12 1</inkml:trace>
    </iact:actionData>
  </iact:action>
  <iact:action type="add" startTime="102996">
    <iact:property name="dataType"/>
    <iact:actionData xml:id="d34">
      <inkml:trace xmlns:inkml="http://www.w3.org/2003/InkML" xml:id="stk34" contextRef="#ctx0" brushRef="#br0">9911 14826 0,'0'0'6,"0"0"4,0 0-1,0 0 1,-21 41 1,17-36-3,0-1 1,0 0 1,4 0-1,0 0 1,0 0-1,0 0 1,-4 0 0,4 1-1,-8-5 1,8 0 0,0 0-1,0 0 1,0 0-1,0 0 1,0 0-1</inkml:trace>
    </iact:actionData>
  </iact:action>
  <iact:action type="add" startTime="103498">
    <iact:property name="dataType"/>
    <iact:actionData xml:id="d35">
      <inkml:trace xmlns:inkml="http://www.w3.org/2003/InkML" xml:id="stk35" contextRef="#ctx0" brushRef="#br0">9572 14735 0,'0'0'5,"0"0"5,0 0-1,0 0 1,0 0 0,0 0-1,0 0 0,0 0 1,0 0 0,50-42 0,-17 18-1,12-5 1,-4-4-1,13-5 0,8 5 1,9 4-1,16 4 0,-1 0 2,14 1-2,3-5 1,9 0-1,12 4 0,-4 4 1,4 5 0,-16 7-1,-13 5 0,-12 4 1,-9 0-1,-8 0 1,0 0-1,1 4 1,3 0 0,-4 1-1,0-1 0,-4-8 1,9-13-1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8BC6712-6EB6-4C31-919B-36F4A6CD13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A05D219-6330-45B8-8D17-3C8162762C1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10D4AA6-C3D6-45FF-9D8C-91191C0E690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AE5C92F4-192C-437E-8E9D-AB253A70BF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1BCCCE1-8183-414E-9080-AC824EB70F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23EE5788-8B44-42B2-8E8F-04C70EDB7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8C43FBF4-77D3-4540-B2E1-7E80E8E1CB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ABBD5BC-EB27-40BA-9F79-EE8FEE2B748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19BD96C-4F20-4F9D-8D25-D6862F47D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41D7E309-EF51-4EFD-8187-D538C4E28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3043EF9-94F0-4BD9-8F44-F58C23445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4302D3E3-5A9B-43D9-B83F-B6BD6174B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26A187D-B236-4C97-A3BE-447F0C043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521C7B91-1A39-481C-9AFD-8ED914991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E787089-FF6B-4395-A43C-6E3D32C00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F1CCEE0E-DE39-48DD-879C-58F996F22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EEBB5C1D-EF85-4A93-8580-B64A849EB9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CA8642A-329C-432C-8808-69C482B66E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729CA5DA-EABB-43B1-99E1-9604917976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FCC9893-07B1-4DBB-9DCF-DDD0E46136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A3F809B-6144-4ED1-82E1-1C60DC4787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8615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ADA558B-6695-4767-9012-FA4B72B5FA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FC829E0-1520-4CE4-93B4-F4E5D4A0C8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BB95A98-053F-4A5C-92DF-96FA14B7B2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EE613-3ADD-449B-A24C-4FC43EA80E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5491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E0DC860-6E65-4C3C-A085-1BC7B8D3E8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B4298E4-2A44-4987-8687-8887B85457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891FE07-BE27-44DC-B43E-8178B63E63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9969F-F8B7-4B06-A1C5-0556F888C8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2220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DA2403F-C5B2-4869-8F87-525C9D6A14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AA164FD-3958-487C-9E26-06B1482649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1CBCD5B-767B-4D66-A1E5-C4D6A072E5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92D1F-5FE4-4A91-A865-93E8B089D0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916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8AFEB00-0FC3-4501-B806-FF191581B5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9F518BB-4D75-48F8-9E68-E2D980EB8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CCCAC26-5F41-49FD-BF16-C9A3675F3B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A8DE-C1FB-41F2-B020-CF6E0ACB20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97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76D5EA9-7CB1-432E-8248-11D9832F0B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F7709CD-B14D-4D55-8714-584C83CAB2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442EFE5-EEAA-49FF-99FA-17313A7DAD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3627D-F909-4C0C-B7AC-9BDEDFDAF2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48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10D85E9-7DCF-47E6-8109-9C2CF5AF32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10DF30E-4D18-46E4-AB72-8AC42AF00E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CD802EF-409D-4F10-A54C-827AE3B908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ED0FD-FD80-412E-8162-C2ADDFE3A9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5213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D001045-50E8-403F-BA53-79483788D5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CC8D945D-CA06-477A-8438-A73B4E1EA3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7083B08-562C-4EE5-807F-38BA80276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64F11-A2C1-4C59-B30D-4EA5289DC0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2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6B1A7C0-1B83-49BA-91F9-5EF2ECB4B6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647E9E5-9707-4526-9559-B7ECC08E31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4B2F3311-CDCE-4A1B-A20F-EF3A783A7C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10522-6565-4884-A65D-E7B741C66C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310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036E69D-F8F6-4A04-8909-1E6C2D40BF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033F915-B7BA-44B8-BD17-0661F6B4F3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B121623-B138-4900-9582-E948BEE8FC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86447-BBC7-49D4-8410-8DEA87E352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409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C4FCDF5-7364-46BF-B8D6-B40C9E8D0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6237517-C477-4363-8E73-8191258EE0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E9B3C6C-2E02-40F4-88E1-4853A5CCF8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17365-8852-4288-A972-1AC99400FC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96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E2534-178A-41B5-B37C-802DB43464D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8C9981-5785-419F-A08F-3AB6019E249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ACE01F0-F067-4E46-8692-CF0D8440217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143AED-9D9E-4435-AE72-CE7D7B7FA17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5A69867-C2C5-4B2B-BF37-98481E25DE2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BD59C77-4128-4BE7-BE29-7457E43C2C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CA4F727-A03E-4948-AA2F-82060A2F2D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ymbol" panose="05050102010706020507" pitchFamily="18" charset="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26BA55D-D276-49AA-830E-37B1A453F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3A178E77-5114-452C-848C-971A9BFD7B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FD0DC53D-F421-48DB-8E15-A07CCEF343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812E6377-F68E-444B-B019-9BA54E2975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6051E04-6D7F-45A3-80A3-643BC5E745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64EEA71-37B4-4E57-9484-DF84C3B90E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microsoft.com/office/2011/relationships/inkAction" Target="../ink/inkAction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1/relationships/inkAction" Target="../ink/inkAction1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69D0F6C-2FDB-4D41-A048-DF7A2AC0B9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  </a:t>
            </a:r>
            <a:r>
              <a:rPr lang="zh-CN" altLang="en-US"/>
              <a:t>上下文无关文法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C2A863F-E499-4883-8A1A-AD28B12DA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49530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定义：四元式</a:t>
            </a:r>
            <a:r>
              <a:rPr lang="en-US" altLang="zh-CN" sz="2800"/>
              <a:t>(V</a:t>
            </a:r>
            <a:r>
              <a:rPr lang="en-US" altLang="zh-CN" sz="2800" baseline="-25000"/>
              <a:t>T</a:t>
            </a:r>
            <a:r>
              <a:rPr lang="en-US" altLang="zh-CN" sz="2800"/>
              <a:t>, V</a:t>
            </a:r>
            <a:r>
              <a:rPr lang="en-US" altLang="zh-CN" sz="2800" baseline="-25000"/>
              <a:t>N</a:t>
            </a:r>
            <a:r>
              <a:rPr lang="en-US" altLang="zh-CN" sz="2800"/>
              <a:t>, S, </a:t>
            </a:r>
            <a:r>
              <a:rPr lang="en-US" altLang="zh-CN" sz="2800">
                <a:latin typeface="Monotype Corsiva" panose="03010101010201010101" pitchFamily="66" charset="0"/>
                <a:ea typeface="Batang" panose="02030600000101010101" pitchFamily="18" charset="-127"/>
              </a:rPr>
              <a:t>P</a:t>
            </a:r>
            <a:r>
              <a:rPr lang="en-US" altLang="zh-CN" sz="2800"/>
              <a:t>)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V</a:t>
            </a:r>
            <a:r>
              <a:rPr lang="en-US" altLang="zh-CN" sz="2800" baseline="-25000"/>
              <a:t>T</a:t>
            </a:r>
            <a:r>
              <a:rPr lang="zh-CN" altLang="en-US" sz="2800"/>
              <a:t>：终结符号（单词）集，</a:t>
            </a:r>
            <a:r>
              <a:rPr lang="en-US" altLang="zh-CN" sz="2800"/>
              <a:t>T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V</a:t>
            </a:r>
            <a:r>
              <a:rPr lang="en-US" altLang="zh-CN" sz="2800" baseline="-25000"/>
              <a:t>N</a:t>
            </a:r>
            <a:r>
              <a:rPr lang="zh-CN" altLang="en-US" sz="2800"/>
              <a:t>：非终结符（语法变量）集，</a:t>
            </a:r>
            <a:r>
              <a:rPr lang="en-US" altLang="zh-CN" sz="2800"/>
              <a:t>NT</a:t>
            </a:r>
            <a:r>
              <a:rPr lang="zh-CN" altLang="en-US" sz="2800"/>
              <a:t>，定义了文法</a:t>
            </a:r>
            <a:r>
              <a:rPr lang="en-US" altLang="zh-CN" sz="2800"/>
              <a:t>/</a:t>
            </a:r>
            <a:r>
              <a:rPr lang="zh-CN" altLang="en-US" sz="2800"/>
              <a:t>语言可生成的符号串集合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/>
              <a:t>S</a:t>
            </a:r>
            <a:r>
              <a:rPr lang="zh-CN" altLang="en-US" sz="2800"/>
              <a:t>：</a:t>
            </a:r>
            <a:r>
              <a:rPr lang="en-US" altLang="zh-CN" sz="2800"/>
              <a:t>S</a:t>
            </a:r>
            <a:r>
              <a:rPr lang="en-US" altLang="zh-CN" sz="2800">
                <a:latin typeface="宋体" panose="02010600030101010101" pitchFamily="2" charset="-122"/>
              </a:rPr>
              <a:t>∈</a:t>
            </a:r>
            <a:r>
              <a:rPr lang="en-US" altLang="zh-CN" sz="2800"/>
              <a:t>NT</a:t>
            </a:r>
            <a:r>
              <a:rPr lang="zh-CN" altLang="en-US" sz="2800"/>
              <a:t>，开始符号，定义语言的所有符号串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800">
                <a:latin typeface="Monotype Corsiva" panose="03010101010201010101" pitchFamily="66" charset="0"/>
                <a:ea typeface="Batang" panose="02030600000101010101" pitchFamily="18" charset="-127"/>
              </a:rPr>
              <a:t>P</a:t>
            </a:r>
            <a:r>
              <a:rPr lang="zh-CN" altLang="en-US" sz="2800">
                <a:latin typeface="Monotype Corsiva" panose="03010101010201010101" pitchFamily="66" charset="0"/>
              </a:rPr>
              <a:t>，产生式集</a:t>
            </a:r>
            <a:r>
              <a:rPr lang="zh-CN" altLang="en-US" sz="2800"/>
              <a:t>，</a:t>
            </a:r>
            <a:r>
              <a:rPr lang="en-US" altLang="zh-CN" sz="2800"/>
              <a:t>PR</a:t>
            </a:r>
            <a:r>
              <a:rPr lang="zh-CN" altLang="en-US" sz="2800"/>
              <a:t>，</a:t>
            </a:r>
            <a:r>
              <a:rPr kumimoji="0" lang="en-US" altLang="zh-CN" sz="2800">
                <a:sym typeface="Symbol" panose="05050102010706020507" pitchFamily="18" charset="2"/>
              </a:rPr>
              <a:t>NT(T | NT)*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zh-CN" altLang="en-US" sz="2800">
                <a:sym typeface="Symbol" panose="05050102010706020507" pitchFamily="18" charset="2"/>
              </a:rPr>
              <a:t>规则</a:t>
            </a:r>
            <a:r>
              <a:rPr kumimoji="0" lang="zh-CN" altLang="en-US" sz="2800">
                <a:sym typeface="Wingdings" panose="05000000000000000000" pitchFamily="2" charset="2"/>
              </a:rPr>
              <a:t></a:t>
            </a:r>
            <a:r>
              <a:rPr kumimoji="0" lang="en-US" altLang="zh-CN" sz="2800">
                <a:sym typeface="Wingdings" panose="05000000000000000000" pitchFamily="2" charset="2"/>
              </a:rPr>
              <a:t>T</a:t>
            </a:r>
            <a:r>
              <a:rPr kumimoji="0" lang="zh-CN" altLang="en-US" sz="2800">
                <a:sym typeface="Wingdings" panose="05000000000000000000" pitchFamily="2" charset="2"/>
              </a:rPr>
              <a:t>、</a:t>
            </a:r>
            <a:r>
              <a:rPr kumimoji="0" lang="en-US" altLang="zh-CN" sz="2800">
                <a:sym typeface="Wingdings" panose="05000000000000000000" pitchFamily="2" charset="2"/>
              </a:rPr>
              <a:t>NT</a:t>
            </a:r>
            <a:r>
              <a:rPr kumimoji="0" lang="zh-CN" altLang="en-US" sz="2800">
                <a:sym typeface="Wingdings" panose="05000000000000000000" pitchFamily="2" charset="2"/>
              </a:rPr>
              <a:t>如何组合，生成语言的合法符号串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8E2FF1E-0F05-4FC4-BA42-4A38AC15DE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2280" y="2332440"/>
              <a:ext cx="5661720" cy="2055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8E2FF1E-0F05-4FC4-BA42-4A38AC15DE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2920" y="2323080"/>
                <a:ext cx="5680440" cy="2074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6ADE01C-04CD-4DF4-B703-AEAB3EF57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98"/>
    </mc:Choice>
    <mc:Fallback>
      <p:transition spd="slow" advTm="90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3442EF8-9D39-43EB-B768-0590108E1D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推导与语言的关系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071FFE2-492F-468D-8A19-B119EBDAD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kumimoji="0" lang="zh-CN" altLang="en-US" sz="2800">
                <a:sym typeface="Symbol" panose="05050102010706020507" pitchFamily="18" charset="2"/>
              </a:rPr>
              <a:t>文法</a:t>
            </a:r>
            <a:r>
              <a:rPr kumimoji="0" lang="en-US" altLang="zh-CN" sz="2800">
                <a:sym typeface="Symbol" panose="05050102010706020507" pitchFamily="18" charset="2"/>
              </a:rPr>
              <a:t>G</a:t>
            </a:r>
            <a:r>
              <a:rPr kumimoji="0" lang="zh-CN" altLang="en-US" sz="2800">
                <a:sym typeface="Symbol" panose="05050102010706020507" pitchFamily="18" charset="2"/>
              </a:rPr>
              <a:t>，开始符号</a:t>
            </a:r>
            <a:r>
              <a:rPr kumimoji="0" lang="en-US" altLang="zh-CN" sz="2800">
                <a:sym typeface="Symbol" panose="05050102010706020507" pitchFamily="18" charset="2"/>
              </a:rPr>
              <a:t>S</a:t>
            </a:r>
            <a:r>
              <a:rPr kumimoji="0" lang="zh-CN" altLang="en-US" sz="2800">
                <a:sym typeface="Symbol" panose="05050102010706020507" pitchFamily="18" charset="2"/>
              </a:rPr>
              <a:t>，生成的语言</a:t>
            </a:r>
            <a:r>
              <a:rPr kumimoji="0" lang="en-US" altLang="zh-CN" sz="2800">
                <a:sym typeface="Symbol" panose="05050102010706020507" pitchFamily="18" charset="2"/>
              </a:rPr>
              <a:t>L(G)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zh-CN" altLang="en-US" sz="2800">
                <a:sym typeface="Symbol" panose="05050102010706020507" pitchFamily="18" charset="2"/>
              </a:rPr>
              <a:t>终结符号串</a:t>
            </a:r>
            <a:r>
              <a:rPr kumimoji="0" lang="en-US" altLang="zh-CN" sz="2800">
                <a:sym typeface="Symbol" panose="05050102010706020507" pitchFamily="18" charset="2"/>
              </a:rPr>
              <a:t>w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		wL(G)   Sw</a:t>
            </a:r>
          </a:p>
          <a:p>
            <a:pPr eaLnBrk="1" hangingPunct="1"/>
            <a:r>
              <a:rPr kumimoji="0" lang="en-US" altLang="zh-CN" sz="2800">
                <a:sym typeface="Symbol" panose="05050102010706020507" pitchFamily="18" charset="2"/>
              </a:rPr>
              <a:t>w</a:t>
            </a:r>
            <a:r>
              <a:rPr kumimoji="0" lang="zh-CN" altLang="en-US" sz="2800">
                <a:sym typeface="Symbol" panose="05050102010706020507" pitchFamily="18" charset="2"/>
              </a:rPr>
              <a:t>：</a:t>
            </a:r>
            <a:r>
              <a:rPr kumimoji="0" lang="en-US" altLang="zh-CN" sz="2800">
                <a:sym typeface="Symbol" panose="05050102010706020507" pitchFamily="18" charset="2"/>
              </a:rPr>
              <a:t>G</a:t>
            </a:r>
            <a:r>
              <a:rPr kumimoji="0" lang="zh-CN" altLang="en-US" sz="2800">
                <a:sym typeface="Symbol" panose="05050102010706020507" pitchFamily="18" charset="2"/>
              </a:rPr>
              <a:t>的一个</a:t>
            </a:r>
            <a:r>
              <a:rPr kumimoji="0" lang="zh-CN" altLang="en-US" sz="2800" b="1">
                <a:solidFill>
                  <a:schemeClr val="fol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句子</a:t>
            </a:r>
            <a:r>
              <a:rPr kumimoji="0" lang="zh-CN" altLang="en-US" sz="2800">
                <a:sym typeface="Symbol" panose="05050102010706020507" pitchFamily="18" charset="2"/>
              </a:rPr>
              <a:t>，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sentence</a:t>
            </a:r>
          </a:p>
          <a:p>
            <a:pPr eaLnBrk="1" hangingPunct="1"/>
            <a:r>
              <a:rPr kumimoji="0" lang="en-US" altLang="zh-CN" sz="2800">
                <a:sym typeface="Symbol" panose="05050102010706020507" pitchFamily="18" charset="2"/>
              </a:rPr>
              <a:t>CFG</a:t>
            </a:r>
            <a:r>
              <a:rPr kumimoji="0" lang="zh-CN" altLang="en-US" sz="2800">
                <a:solidFill>
                  <a:schemeClr val="hlink"/>
                </a:solidFill>
                <a:sym typeface="Symbol" panose="05050102010706020507" pitchFamily="18" charset="2"/>
              </a:rPr>
              <a:t>生成</a:t>
            </a:r>
            <a:r>
              <a:rPr kumimoji="0" lang="zh-CN" altLang="en-US" sz="2800" b="1">
                <a:solidFill>
                  <a:schemeClr val="fol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上下文无关语言</a:t>
            </a:r>
          </a:p>
          <a:p>
            <a:pPr eaLnBrk="1" hangingPunct="1"/>
            <a:r>
              <a:rPr kumimoji="0" lang="zh-CN" altLang="en-US" sz="2800">
                <a:sym typeface="Symbol" panose="05050102010706020507" pitchFamily="18" charset="2"/>
              </a:rPr>
              <a:t>两个</a:t>
            </a:r>
            <a:r>
              <a:rPr kumimoji="0" lang="en-US" altLang="zh-CN" sz="2800">
                <a:sym typeface="Symbol" panose="05050102010706020507" pitchFamily="18" charset="2"/>
              </a:rPr>
              <a:t>CFG</a:t>
            </a:r>
            <a:r>
              <a:rPr kumimoji="0" lang="zh-CN" altLang="en-US" sz="2800">
                <a:sym typeface="Symbol" panose="05050102010706020507" pitchFamily="18" charset="2"/>
              </a:rPr>
              <a:t>生成相同语言，两个</a:t>
            </a:r>
            <a:r>
              <a:rPr kumimoji="0" lang="en-US" altLang="zh-CN" sz="2800">
                <a:sym typeface="Symbol" panose="05050102010706020507" pitchFamily="18" charset="2"/>
              </a:rPr>
              <a:t>CFG</a:t>
            </a:r>
            <a:r>
              <a:rPr kumimoji="0" lang="zh-CN" altLang="en-US" sz="2800" b="1">
                <a:solidFill>
                  <a:schemeClr val="fol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等价</a:t>
            </a:r>
          </a:p>
          <a:p>
            <a:pPr eaLnBrk="1" hangingPunct="1"/>
            <a:r>
              <a:rPr kumimoji="0" lang="en-US" altLang="zh-CN" sz="2800">
                <a:sym typeface="Symbol" panose="05050102010706020507" pitchFamily="18" charset="2"/>
              </a:rPr>
              <a:t>S</a:t>
            </a:r>
            <a:r>
              <a:rPr kumimoji="0" lang="zh-CN" altLang="en-US" sz="2800">
                <a:sym typeface="Symbol" panose="05050102010706020507" pitchFamily="18" charset="2"/>
              </a:rPr>
              <a:t>，可能包含</a:t>
            </a:r>
            <a:r>
              <a:rPr kumimoji="0" lang="en-US" altLang="zh-CN" sz="2800">
                <a:sym typeface="Symbol" panose="05050102010706020507" pitchFamily="18" charset="2"/>
              </a:rPr>
              <a:t>NT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</a:t>
            </a:r>
            <a:r>
              <a:rPr kumimoji="0" lang="zh-CN" altLang="en-US" sz="2800">
                <a:sym typeface="Symbol" panose="05050102010706020507" pitchFamily="18" charset="2"/>
              </a:rPr>
              <a:t>：</a:t>
            </a:r>
            <a:r>
              <a:rPr kumimoji="0" lang="en-US" altLang="zh-CN" sz="2800">
                <a:sym typeface="Symbol" panose="05050102010706020507" pitchFamily="18" charset="2"/>
              </a:rPr>
              <a:t>G</a:t>
            </a:r>
            <a:r>
              <a:rPr kumimoji="0" lang="zh-CN" altLang="en-US" sz="2800">
                <a:sym typeface="Symbol" panose="05050102010706020507" pitchFamily="18" charset="2"/>
              </a:rPr>
              <a:t>的一个</a:t>
            </a:r>
            <a:r>
              <a:rPr kumimoji="0" lang="zh-CN" altLang="en-US" sz="2800" b="1">
                <a:solidFill>
                  <a:schemeClr val="fol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句型</a:t>
            </a:r>
            <a:r>
              <a:rPr kumimoji="0" lang="zh-CN" altLang="en-US" sz="2800">
                <a:sym typeface="Symbol" panose="05050102010706020507" pitchFamily="18" charset="2"/>
              </a:rPr>
              <a:t>，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sentential form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zh-CN" altLang="en-US" sz="2800">
                <a:sym typeface="Symbol" panose="05050102010706020507" pitchFamily="18" charset="2"/>
              </a:rPr>
              <a:t>句子：不包含</a:t>
            </a:r>
            <a:r>
              <a:rPr kumimoji="0" lang="en-US" altLang="zh-CN" sz="2800">
                <a:sym typeface="Symbol" panose="05050102010706020507" pitchFamily="18" charset="2"/>
              </a:rPr>
              <a:t>NT</a:t>
            </a:r>
            <a:r>
              <a:rPr kumimoji="0" lang="zh-CN" altLang="en-US" sz="2800">
                <a:sym typeface="Symbol" panose="05050102010706020507" pitchFamily="18" charset="2"/>
              </a:rPr>
              <a:t>的句型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490A8760-AE36-4E7F-B4E7-EDBDF904D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267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14341" name="Text Box 9">
            <a:extLst>
              <a:ext uri="{FF2B5EF4-FFF2-40B4-BE49-F238E27FC236}">
                <a16:creationId xmlns:a16="http://schemas.microsoft.com/office/drawing/2014/main" id="{1C728A2B-DC07-4E42-B61D-722117D30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133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+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22D51B0-9139-489D-850B-28BC5D8E9E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5120" y="1736280"/>
              <a:ext cx="7718760" cy="3629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22D51B0-9139-489D-850B-28BC5D8E9E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5760" y="1726920"/>
                <a:ext cx="7737480" cy="364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E604BEC-BB39-40C7-8B62-666346A97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64"/>
    </mc:Choice>
    <mc:Fallback>
      <p:transition spd="slow" advTm="108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71A24FD-88CC-49BB-8FD6-CDE53119C3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4.4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CD1FC95-B787-43DD-A8CC-951EF8A55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 E * E 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 * E 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 *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1C916C15-79A1-46F5-9569-AEF39EF7A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105025"/>
            <a:ext cx="2133600" cy="531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b="1">
                <a:solidFill>
                  <a:srgbClr val="3333CC"/>
                </a:solidFill>
              </a:rPr>
              <a:t>句型</a:t>
            </a:r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DBD17256-7F0A-4846-A43C-C60C6EB12F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8400" y="1752600"/>
            <a:ext cx="838200" cy="307975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6" name="Line 7">
            <a:extLst>
              <a:ext uri="{FF2B5EF4-FFF2-40B4-BE49-F238E27FC236}">
                <a16:creationId xmlns:a16="http://schemas.microsoft.com/office/drawing/2014/main" id="{3B56932E-5DD5-4986-BE69-C4F5CDED6E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752600"/>
            <a:ext cx="685800" cy="352425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7" name="Line 8">
            <a:extLst>
              <a:ext uri="{FF2B5EF4-FFF2-40B4-BE49-F238E27FC236}">
                <a16:creationId xmlns:a16="http://schemas.microsoft.com/office/drawing/2014/main" id="{97576374-CDA7-46AC-AEE0-2FF2FAA75D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10000" y="1752600"/>
            <a:ext cx="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8" name="Text Box 9">
            <a:extLst>
              <a:ext uri="{FF2B5EF4-FFF2-40B4-BE49-F238E27FC236}">
                <a16:creationId xmlns:a16="http://schemas.microsoft.com/office/drawing/2014/main" id="{311DD37D-C03D-4AFF-BDFB-5F03D62CA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105025"/>
            <a:ext cx="2133600" cy="531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b="1">
                <a:solidFill>
                  <a:srgbClr val="3333CC"/>
                </a:solidFill>
              </a:rPr>
              <a:t>句子</a:t>
            </a:r>
          </a:p>
        </p:txBody>
      </p:sp>
      <p:sp>
        <p:nvSpPr>
          <p:cNvPr id="15369" name="Line 10">
            <a:extLst>
              <a:ext uri="{FF2B5EF4-FFF2-40B4-BE49-F238E27FC236}">
                <a16:creationId xmlns:a16="http://schemas.microsoft.com/office/drawing/2014/main" id="{2C159C8F-7C62-4818-B309-70BA33AB5E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1828800"/>
            <a:ext cx="838200" cy="276225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0" name="Rectangle 11">
            <a:extLst>
              <a:ext uri="{FF2B5EF4-FFF2-40B4-BE49-F238E27FC236}">
                <a16:creationId xmlns:a16="http://schemas.microsoft.com/office/drawing/2014/main" id="{8B564AF2-8AAC-494B-898A-0BAFAD91D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338" y="2819400"/>
            <a:ext cx="7772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 -E  -(E)  -(E+E)  -(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+E)  -(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ym typeface="Symbol" panose="05050102010706020507" pitchFamily="18" charset="2"/>
              </a:rPr>
              <a:t>另一种推导过程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 -E  -(E)  -(E+E)  -(E+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)  -(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5371" name="Line 12">
            <a:extLst>
              <a:ext uri="{FF2B5EF4-FFF2-40B4-BE49-F238E27FC236}">
                <a16:creationId xmlns:a16="http://schemas.microsoft.com/office/drawing/2014/main" id="{8A97B374-B9A5-4771-9E97-E280E6D3993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057400" y="1795463"/>
            <a:ext cx="76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2" name="Line 13">
            <a:extLst>
              <a:ext uri="{FF2B5EF4-FFF2-40B4-BE49-F238E27FC236}">
                <a16:creationId xmlns:a16="http://schemas.microsoft.com/office/drawing/2014/main" id="{88EDFDCB-283D-4ED3-8EA2-F3F70C5C4854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338513" y="1785938"/>
            <a:ext cx="76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3" name="Line 14">
            <a:extLst>
              <a:ext uri="{FF2B5EF4-FFF2-40B4-BE49-F238E27FC236}">
                <a16:creationId xmlns:a16="http://schemas.microsoft.com/office/drawing/2014/main" id="{73E0C127-41F5-4E69-AEB6-5473812CDAF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811713" y="1781175"/>
            <a:ext cx="8270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4" name="Line 15">
            <a:extLst>
              <a:ext uri="{FF2B5EF4-FFF2-40B4-BE49-F238E27FC236}">
                <a16:creationId xmlns:a16="http://schemas.microsoft.com/office/drawing/2014/main" id="{5775C3B0-2E94-4EC7-808F-E5D165620CA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31913" y="1773238"/>
            <a:ext cx="1439862" cy="287337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5" name="Line 16">
            <a:extLst>
              <a:ext uri="{FF2B5EF4-FFF2-40B4-BE49-F238E27FC236}">
                <a16:creationId xmlns:a16="http://schemas.microsoft.com/office/drawing/2014/main" id="{DFDE909E-2F4B-4419-8210-27E50B40E18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217613" y="1804988"/>
            <a:ext cx="36036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36986D7-C784-4A03-9474-1838686544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335240"/>
              <a:ext cx="7029000" cy="3075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36986D7-C784-4A03-9474-183868654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325880"/>
                <a:ext cx="7047720" cy="3094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33C1CE0-A127-4703-BD2C-653AF480F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66"/>
    </mc:Choice>
    <mc:Fallback>
      <p:transition spd="slow" advTm="4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C2EBA30-3609-4049-BFCC-93723D002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最左推导和最右推导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CCC6118-C4CC-4FD6-9A1C-A054B2487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00600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chemeClr val="folHlink"/>
                </a:solidFill>
                <a:ea typeface="黑体" panose="02010609060101010101" pitchFamily="49" charset="-122"/>
              </a:rPr>
              <a:t>最左推导</a:t>
            </a:r>
            <a:r>
              <a:rPr lang="zh-CN" altLang="en-US" sz="2800"/>
              <a:t>：总替换最左边的</a:t>
            </a:r>
            <a:r>
              <a:rPr lang="en-US" altLang="zh-CN" sz="2800"/>
              <a:t>NT</a:t>
            </a:r>
            <a:br>
              <a:rPr lang="en-US" altLang="zh-CN" sz="2800"/>
            </a:br>
            <a:r>
              <a:rPr kumimoji="0" lang="en-US" altLang="zh-CN" sz="2400"/>
              <a:t>E </a:t>
            </a:r>
            <a:r>
              <a:rPr kumimoji="0" lang="en-US" altLang="zh-CN" sz="2400">
                <a:sym typeface="Symbol" panose="05050102010706020507" pitchFamily="18" charset="2"/>
              </a:rPr>
              <a:t> -E  -(E)  -(E+E)  -(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+E)  -(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  <a:br>
              <a:rPr kumimoji="0" lang="en-US" altLang="zh-CN" sz="2400">
                <a:sym typeface="Symbol" panose="05050102010706020507" pitchFamily="18" charset="2"/>
              </a:rPr>
            </a:br>
            <a:endParaRPr kumimoji="0" lang="en-US" altLang="zh-CN" sz="2400"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>
                <a:solidFill>
                  <a:schemeClr val="folHlink"/>
                </a:solidFill>
                <a:ea typeface="黑体" panose="02010609060101010101" pitchFamily="49" charset="-122"/>
              </a:rPr>
              <a:t>最右推导</a:t>
            </a:r>
            <a:r>
              <a:rPr lang="zh-CN" altLang="en-US" sz="2800"/>
              <a:t>：总替换最右边的</a:t>
            </a:r>
            <a:r>
              <a:rPr lang="en-US" altLang="zh-CN" sz="2800"/>
              <a:t>NT</a:t>
            </a:r>
            <a:br>
              <a:rPr lang="en-US" altLang="zh-CN" sz="2800"/>
            </a:br>
            <a:r>
              <a:rPr kumimoji="0" lang="en-US" altLang="zh-CN" sz="2400"/>
              <a:t>E </a:t>
            </a:r>
            <a:r>
              <a:rPr kumimoji="0" lang="en-US" altLang="zh-CN" sz="2400">
                <a:sym typeface="Symbol" panose="05050102010706020507" pitchFamily="18" charset="2"/>
              </a:rPr>
              <a:t> -E  -(E)  -(E+E)  -(E+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)  -(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  <a:br>
              <a:rPr kumimoji="0" lang="en-US" altLang="zh-CN" sz="2400">
                <a:sym typeface="Symbol" panose="05050102010706020507" pitchFamily="18" charset="2"/>
              </a:rPr>
            </a:br>
            <a:endParaRPr kumimoji="0" lang="en-US" altLang="zh-CN" sz="2400">
              <a:sym typeface="Symbol" panose="05050102010706020507" pitchFamily="18" charset="2"/>
            </a:endParaRPr>
          </a:p>
          <a:p>
            <a:pPr eaLnBrk="1" hangingPunct="1"/>
            <a:r>
              <a:rPr kumimoji="0" lang="zh-CN" altLang="en-US" sz="2800">
                <a:sym typeface="Symbol" panose="05050102010706020507" pitchFamily="18" charset="2"/>
              </a:rPr>
              <a:t>形式化定义： </a:t>
            </a:r>
            <a:r>
              <a:rPr kumimoji="0" lang="en-US" altLang="zh-CN" sz="2800"/>
              <a:t>A </a:t>
            </a:r>
            <a:r>
              <a:rPr kumimoji="0" lang="en-US" altLang="zh-CN" sz="2800">
                <a:sym typeface="Symbol" panose="05050102010706020507" pitchFamily="18" charset="2"/>
              </a:rPr>
              <a:t> 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wA  w</a:t>
            </a:r>
            <a:r>
              <a:rPr kumimoji="0" lang="zh-CN" altLang="en-US" sz="2800">
                <a:sym typeface="Symbol" panose="05050102010706020507" pitchFamily="18" charset="2"/>
              </a:rPr>
              <a:t>，</a:t>
            </a:r>
            <a:r>
              <a:rPr kumimoji="0" lang="en-US" altLang="zh-CN" sz="2800">
                <a:sym typeface="Symbol" panose="05050102010706020507" pitchFamily="18" charset="2"/>
              </a:rPr>
              <a:t>w</a:t>
            </a:r>
            <a:r>
              <a:rPr kumimoji="0" lang="zh-CN" altLang="en-US" sz="2800">
                <a:sym typeface="Symbol" panose="05050102010706020507" pitchFamily="18" charset="2"/>
              </a:rPr>
              <a:t>只含</a:t>
            </a:r>
            <a:r>
              <a:rPr kumimoji="0" lang="en-US" altLang="zh-CN" sz="2800">
                <a:sym typeface="Symbol" panose="05050102010706020507" pitchFamily="18" charset="2"/>
              </a:rPr>
              <a:t>T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Aw  w</a:t>
            </a:r>
            <a:r>
              <a:rPr kumimoji="0" lang="zh-CN" altLang="en-US" sz="2800">
                <a:sym typeface="Symbol" panose="05050102010706020507" pitchFamily="18" charset="2"/>
              </a:rPr>
              <a:t>，</a:t>
            </a:r>
            <a:r>
              <a:rPr kumimoji="0" lang="en-US" altLang="zh-CN" sz="2800">
                <a:sym typeface="Symbol" panose="05050102010706020507" pitchFamily="18" charset="2"/>
              </a:rPr>
              <a:t>w</a:t>
            </a:r>
            <a:r>
              <a:rPr kumimoji="0" lang="zh-CN" altLang="en-US" sz="2800">
                <a:sym typeface="Symbol" panose="05050102010706020507" pitchFamily="18" charset="2"/>
              </a:rPr>
              <a:t>只含</a:t>
            </a:r>
            <a:r>
              <a:rPr kumimoji="0" lang="en-US" altLang="zh-CN" sz="2800">
                <a:sym typeface="Symbol" panose="05050102010706020507" pitchFamily="18" charset="2"/>
              </a:rPr>
              <a:t>T</a:t>
            </a:r>
          </a:p>
          <a:p>
            <a:pPr eaLnBrk="1" hangingPunct="1"/>
            <a:r>
              <a:rPr kumimoji="0" lang="en-US" altLang="zh-CN" sz="2800">
                <a:sym typeface="Symbol" panose="05050102010706020507" pitchFamily="18" charset="2"/>
              </a:rPr>
              <a:t>S</a:t>
            </a:r>
            <a:r>
              <a:rPr kumimoji="0" lang="zh-CN" altLang="en-US" sz="2800">
                <a:sym typeface="Symbol" panose="05050102010706020507" pitchFamily="18" charset="2"/>
              </a:rPr>
              <a:t>，：</a:t>
            </a:r>
            <a:r>
              <a:rPr kumimoji="0" lang="zh-CN" altLang="en-US" sz="2800" b="1">
                <a:solidFill>
                  <a:schemeClr val="fol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最左句型</a:t>
            </a:r>
            <a:r>
              <a:rPr kumimoji="0" lang="zh-CN" altLang="en-US" sz="2800">
                <a:ea typeface="黑体" panose="02010609060101010101" pitchFamily="49" charset="-122"/>
                <a:sym typeface="Symbol" panose="05050102010706020507" pitchFamily="18" charset="2"/>
              </a:rPr>
              <a:t>，</a:t>
            </a:r>
            <a:r>
              <a:rPr kumimoji="0" lang="en-US" altLang="zh-CN" sz="2800">
                <a:solidFill>
                  <a:srgbClr val="FF33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left-sentential form</a:t>
            </a:r>
            <a:endParaRPr kumimoji="0" lang="en-US" altLang="zh-CN" sz="2800" b="1">
              <a:solidFill>
                <a:srgbClr val="FF3300"/>
              </a:solidFill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60EDA6BE-3091-4213-A761-4BB561897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574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lm</a:t>
            </a: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4CA3FD51-E883-44F8-BDE0-7A596878D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0574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lm</a:t>
            </a: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882992AB-C968-45CB-9265-7701B46F8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0574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lm</a:t>
            </a:r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4AB7E1C8-8F07-46B6-BD52-BAD7529D1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0574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lm</a:t>
            </a: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6608887F-A5B9-4C1F-B935-74668D3F8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0574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lm</a:t>
            </a:r>
          </a:p>
        </p:txBody>
      </p:sp>
      <p:sp>
        <p:nvSpPr>
          <p:cNvPr id="16393" name="Text Box 15">
            <a:extLst>
              <a:ext uri="{FF2B5EF4-FFF2-40B4-BE49-F238E27FC236}">
                <a16:creationId xmlns:a16="http://schemas.microsoft.com/office/drawing/2014/main" id="{D47E731A-B6C6-473E-8198-273E15D66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84538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rm</a:t>
            </a:r>
          </a:p>
        </p:txBody>
      </p:sp>
      <p:sp>
        <p:nvSpPr>
          <p:cNvPr id="16394" name="Text Box 16">
            <a:extLst>
              <a:ext uri="{FF2B5EF4-FFF2-40B4-BE49-F238E27FC236}">
                <a16:creationId xmlns:a16="http://schemas.microsoft.com/office/drawing/2014/main" id="{84C13EF1-280D-4120-9841-7D6EF8232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284538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rm</a:t>
            </a:r>
          </a:p>
        </p:txBody>
      </p:sp>
      <p:sp>
        <p:nvSpPr>
          <p:cNvPr id="16395" name="Text Box 17">
            <a:extLst>
              <a:ext uri="{FF2B5EF4-FFF2-40B4-BE49-F238E27FC236}">
                <a16:creationId xmlns:a16="http://schemas.microsoft.com/office/drawing/2014/main" id="{93CCC794-34CC-4464-A351-428018532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284538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rm</a:t>
            </a:r>
          </a:p>
        </p:txBody>
      </p:sp>
      <p:sp>
        <p:nvSpPr>
          <p:cNvPr id="16396" name="Text Box 18">
            <a:extLst>
              <a:ext uri="{FF2B5EF4-FFF2-40B4-BE49-F238E27FC236}">
                <a16:creationId xmlns:a16="http://schemas.microsoft.com/office/drawing/2014/main" id="{1EB1A57C-8040-4FEA-AE27-2D0B5FF58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284538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rm</a:t>
            </a:r>
          </a:p>
        </p:txBody>
      </p:sp>
      <p:sp>
        <p:nvSpPr>
          <p:cNvPr id="16397" name="Text Box 19">
            <a:extLst>
              <a:ext uri="{FF2B5EF4-FFF2-40B4-BE49-F238E27FC236}">
                <a16:creationId xmlns:a16="http://schemas.microsoft.com/office/drawing/2014/main" id="{5954BEEB-7C09-44E4-9105-683668805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84538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rm</a:t>
            </a:r>
          </a:p>
        </p:txBody>
      </p:sp>
      <p:sp>
        <p:nvSpPr>
          <p:cNvPr id="29710" name="Text Box 20">
            <a:extLst>
              <a:ext uri="{FF2B5EF4-FFF2-40B4-BE49-F238E27FC236}">
                <a16:creationId xmlns:a16="http://schemas.microsoft.com/office/drawing/2014/main" id="{7DDC5D85-2322-4BAB-A536-521EAF1A4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4581525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lm</a:t>
            </a:r>
          </a:p>
        </p:txBody>
      </p:sp>
      <p:sp>
        <p:nvSpPr>
          <p:cNvPr id="29711" name="Text Box 21">
            <a:extLst>
              <a:ext uri="{FF2B5EF4-FFF2-40B4-BE49-F238E27FC236}">
                <a16:creationId xmlns:a16="http://schemas.microsoft.com/office/drawing/2014/main" id="{9367FA45-2239-4B60-BD8E-8B1C3DE61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4962525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rm</a:t>
            </a:r>
          </a:p>
        </p:txBody>
      </p:sp>
      <p:sp>
        <p:nvSpPr>
          <p:cNvPr id="29712" name="Text Box 22">
            <a:extLst>
              <a:ext uri="{FF2B5EF4-FFF2-40B4-BE49-F238E27FC236}">
                <a16:creationId xmlns:a16="http://schemas.microsoft.com/office/drawing/2014/main" id="{90A623FB-C267-481A-A2F4-6D4F5092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1784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29713" name="Text Box 23">
            <a:extLst>
              <a:ext uri="{FF2B5EF4-FFF2-40B4-BE49-F238E27FC236}">
                <a16:creationId xmlns:a16="http://schemas.microsoft.com/office/drawing/2014/main" id="{D1C4789D-96D1-47B9-8A39-38196F547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413" y="5495925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lm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2A3860F-B60A-4DD9-B0A1-5EBB547985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3560" y="2035800"/>
              <a:ext cx="5295240" cy="3795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2A3860F-B60A-4DD9-B0A1-5EBB54798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4200" y="2026440"/>
                <a:ext cx="5313960" cy="3813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41499F8-3782-4E09-A638-02D1416926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741"/>
    </mc:Choice>
    <mc:Fallback>
      <p:transition spd="slow" advTm="117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710" grpId="0"/>
      <p:bldP spid="29711" grpId="0"/>
      <p:bldP spid="29712" grpId="0"/>
      <p:bldP spid="297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46994D0-358E-4E6F-9E0D-414277509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 </a:t>
            </a:r>
            <a:r>
              <a:rPr lang="zh-CN" altLang="en-US"/>
              <a:t>语法分析树和推导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3EF4B85-A22C-4B5E-83FD-7E51C7B2D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/>
              <a:t>语法树：推导的图示，但不体现推导过程的顺序</a:t>
            </a:r>
          </a:p>
          <a:p>
            <a:pPr lvl="1" eaLnBrk="1" hangingPunct="1"/>
            <a:r>
              <a:rPr lang="zh-CN" altLang="en-US"/>
              <a:t>内部节点：非终结符</a:t>
            </a:r>
            <a:r>
              <a:rPr lang="en-US" altLang="zh-CN"/>
              <a:t>A</a:t>
            </a:r>
          </a:p>
          <a:p>
            <a:pPr lvl="1" eaLnBrk="1" hangingPunct="1"/>
            <a:r>
              <a:rPr lang="zh-CN" altLang="en-US"/>
              <a:t>内部结点</a:t>
            </a:r>
            <a:r>
              <a:rPr lang="en-US" altLang="zh-CN"/>
              <a:t>A</a:t>
            </a:r>
            <a:r>
              <a:rPr lang="zh-CN" altLang="en-US"/>
              <a:t>的孩子节点：左</a:t>
            </a:r>
            <a:r>
              <a:rPr lang="zh-CN" altLang="en-US">
                <a:sym typeface="Wingdings" panose="05000000000000000000" pitchFamily="2" charset="2"/>
              </a:rPr>
              <a:t></a:t>
            </a:r>
            <a:r>
              <a:rPr lang="zh-CN" altLang="en-US"/>
              <a:t>右，对应推导过程中替换</a:t>
            </a:r>
            <a:r>
              <a:rPr lang="en-US" altLang="zh-CN"/>
              <a:t>A</a:t>
            </a:r>
            <a:r>
              <a:rPr lang="zh-CN" altLang="en-US"/>
              <a:t>的右部符号串的每个符号</a:t>
            </a:r>
          </a:p>
          <a:p>
            <a:pPr lvl="1" eaLnBrk="1" hangingPunct="1"/>
            <a:r>
              <a:rPr lang="zh-CN" altLang="en-US"/>
              <a:t>叶：由左至右</a:t>
            </a:r>
            <a:r>
              <a:rPr lang="zh-CN" altLang="en-US">
                <a:sym typeface="Wingdings" panose="05000000000000000000" pitchFamily="2" charset="2"/>
              </a:rPr>
              <a:t>句型，</a:t>
            </a:r>
            <a:r>
              <a:rPr lang="en-US" altLang="zh-CN">
                <a:solidFill>
                  <a:srgbClr val="FF3300"/>
                </a:solidFill>
                <a:sym typeface="Wingdings" panose="05000000000000000000" pitchFamily="2" charset="2"/>
              </a:rPr>
              <a:t>yield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olidFill>
                  <a:srgbClr val="FF3300"/>
                </a:solidFill>
                <a:sym typeface="Wingdings" panose="05000000000000000000" pitchFamily="2" charset="2"/>
              </a:rPr>
              <a:t>frontier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F4F6613-C606-4AB8-A221-1BB31F48CF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79240" y="1147680"/>
              <a:ext cx="1233720" cy="77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F4F6613-C606-4AB8-A221-1BB31F48CF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9880" y="1138320"/>
                <a:ext cx="1252440" cy="96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9B3DE41-C4AD-4624-941B-7B21FE326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00"/>
    </mc:Choice>
    <mc:Fallback>
      <p:transition spd="slow" advTm="18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DFC8BE1-8582-4164-A0DE-E482B90ED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语法树与推导的关系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2095ED4-E693-432C-884C-386263997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一个推导过程：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</a:t>
            </a:r>
            <a:r>
              <a:rPr kumimoji="0" lang="en-US" altLang="zh-CN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sym typeface="Symbol" panose="05050102010706020507" pitchFamily="18" charset="2"/>
              </a:rPr>
              <a:t>…</a:t>
            </a:r>
            <a:r>
              <a:rPr kumimoji="0" lang="en-US" altLang="zh-CN" baseline="-25000">
                <a:sym typeface="Symbol" panose="05050102010706020507" pitchFamily="18" charset="2"/>
              </a:rPr>
              <a:t>n</a:t>
            </a:r>
            <a:r>
              <a:rPr kumimoji="0" lang="en-US" altLang="zh-CN">
                <a:sym typeface="Symbol" panose="05050102010706020507" pitchFamily="18" charset="2"/>
              </a:rPr>
              <a:t> 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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≡A</a:t>
            </a:r>
            <a:r>
              <a:rPr kumimoji="0" lang="zh-CN" altLang="en-US">
                <a:sym typeface="Symbol" panose="05050102010706020507" pitchFamily="18" charset="2"/>
              </a:rPr>
              <a:t>，单节点，标记为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</a:t>
            </a:r>
            <a:r>
              <a:rPr kumimoji="0" lang="en-US" altLang="zh-CN" baseline="-25000">
                <a:sym typeface="Symbol" panose="05050102010706020507" pitchFamily="18" charset="2"/>
              </a:rPr>
              <a:t>i-1</a:t>
            </a:r>
            <a:r>
              <a:rPr kumimoji="0" lang="en-US" altLang="zh-CN">
                <a:sym typeface="Symbol" panose="05050102010706020507" pitchFamily="18" charset="2"/>
              </a:rPr>
              <a:t>=X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en-US" altLang="zh-CN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sym typeface="Symbol" panose="05050102010706020507" pitchFamily="18" charset="2"/>
              </a:rPr>
              <a:t>…X</a:t>
            </a:r>
            <a:r>
              <a:rPr kumimoji="0" lang="en-US" altLang="zh-CN" baseline="-25000">
                <a:sym typeface="Symbol" panose="05050102010706020507" pitchFamily="18" charset="2"/>
              </a:rPr>
              <a:t>k</a:t>
            </a:r>
            <a:r>
              <a:rPr kumimoji="0" lang="zh-CN" altLang="en-US">
                <a:sym typeface="Symbol" panose="05050102010706020507" pitchFamily="18" charset="2"/>
              </a:rPr>
              <a:t>对应语法树</a:t>
            </a:r>
            <a:r>
              <a:rPr kumimoji="0" lang="en-US" altLang="zh-CN">
                <a:sym typeface="Symbol" panose="05050102010706020507" pitchFamily="18" charset="2"/>
              </a:rPr>
              <a:t>T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第</a:t>
            </a:r>
            <a:r>
              <a:rPr kumimoji="0" lang="en-US" altLang="zh-CN">
                <a:sym typeface="Symbol" panose="05050102010706020507" pitchFamily="18" charset="2"/>
              </a:rPr>
              <a:t>i</a:t>
            </a:r>
            <a:r>
              <a:rPr kumimoji="0" lang="zh-CN" altLang="en-US">
                <a:sym typeface="Symbol" panose="05050102010706020507" pitchFamily="18" charset="2"/>
              </a:rPr>
              <a:t>步推导，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en-US" altLang="zh-CN" baseline="-25000">
                <a:sym typeface="Symbol" panose="05050102010706020507" pitchFamily="18" charset="2"/>
              </a:rPr>
              <a:t>j</a:t>
            </a:r>
            <a:r>
              <a:rPr kumimoji="0" lang="en-US" altLang="zh-CN">
                <a:sym typeface="Symbol" panose="05050102010706020507" pitchFamily="18" charset="2"/>
              </a:rPr>
              <a:t></a:t>
            </a:r>
            <a:r>
              <a:rPr kumimoji="0" lang="en-US" altLang="zh-CN">
                <a:sym typeface="Wingdings" panose="05000000000000000000" pitchFamily="2" charset="2"/>
              </a:rPr>
              <a:t>Y</a:t>
            </a:r>
            <a:r>
              <a:rPr kumimoji="0" lang="en-US" altLang="zh-CN" baseline="-25000">
                <a:sym typeface="Wingdings" panose="05000000000000000000" pitchFamily="2" charset="2"/>
              </a:rPr>
              <a:t>1</a:t>
            </a:r>
            <a:r>
              <a:rPr kumimoji="0" lang="en-US" altLang="zh-CN">
                <a:sym typeface="Wingdings" panose="05000000000000000000" pitchFamily="2" charset="2"/>
              </a:rPr>
              <a:t>Y</a:t>
            </a:r>
            <a:r>
              <a:rPr kumimoji="0" lang="en-US" altLang="zh-CN" baseline="-25000">
                <a:sym typeface="Wingdings" panose="05000000000000000000" pitchFamily="2" charset="2"/>
              </a:rPr>
              <a:t>2</a:t>
            </a:r>
            <a:r>
              <a:rPr kumimoji="0" lang="en-US" altLang="zh-CN">
                <a:sym typeface="Wingdings" panose="05000000000000000000" pitchFamily="2" charset="2"/>
              </a:rPr>
              <a:t>…Y</a:t>
            </a:r>
            <a:r>
              <a:rPr kumimoji="0" lang="en-US" altLang="zh-CN" baseline="-25000">
                <a:sym typeface="Wingdings" panose="05000000000000000000" pitchFamily="2" charset="2"/>
              </a:rPr>
              <a:t>r</a:t>
            </a:r>
          </a:p>
          <a:p>
            <a:pPr lvl="1" eaLnBrk="1" hangingPunct="1"/>
            <a:r>
              <a:rPr kumimoji="0" lang="en-US" altLang="zh-CN">
                <a:sym typeface="Wingdings" panose="05000000000000000000" pitchFamily="2" charset="2"/>
              </a:rPr>
              <a:t>T</a:t>
            </a:r>
            <a:r>
              <a:rPr kumimoji="0" lang="zh-CN" altLang="en-US">
                <a:sym typeface="Wingdings" panose="05000000000000000000" pitchFamily="2" charset="2"/>
              </a:rPr>
              <a:t>的第</a:t>
            </a:r>
            <a:r>
              <a:rPr kumimoji="0" lang="en-US" altLang="zh-CN">
                <a:sym typeface="Wingdings" panose="05000000000000000000" pitchFamily="2" charset="2"/>
              </a:rPr>
              <a:t>j</a:t>
            </a:r>
            <a:r>
              <a:rPr kumimoji="0" lang="zh-CN" altLang="en-US">
                <a:sym typeface="Wingdings" panose="05000000000000000000" pitchFamily="2" charset="2"/>
              </a:rPr>
              <a:t>个叶节点，添加</a:t>
            </a:r>
            <a:r>
              <a:rPr kumimoji="0" lang="en-US" altLang="zh-CN">
                <a:sym typeface="Wingdings" panose="05000000000000000000" pitchFamily="2" charset="2"/>
              </a:rPr>
              <a:t>r</a:t>
            </a:r>
            <a:r>
              <a:rPr kumimoji="0" lang="zh-CN" altLang="en-US">
                <a:sym typeface="Wingdings" panose="05000000000000000000" pitchFamily="2" charset="2"/>
              </a:rPr>
              <a:t>个孩子节点</a:t>
            </a:r>
            <a:r>
              <a:rPr kumimoji="0" lang="en-US" altLang="zh-CN">
                <a:sym typeface="Wingdings" panose="05000000000000000000" pitchFamily="2" charset="2"/>
              </a:rPr>
              <a:t>Y</a:t>
            </a:r>
            <a:r>
              <a:rPr kumimoji="0" lang="en-US" altLang="zh-CN" baseline="-25000">
                <a:sym typeface="Wingdings" panose="05000000000000000000" pitchFamily="2" charset="2"/>
              </a:rPr>
              <a:t>1</a:t>
            </a:r>
            <a:r>
              <a:rPr kumimoji="0" lang="en-US" altLang="zh-CN">
                <a:sym typeface="Wingdings" panose="05000000000000000000" pitchFamily="2" charset="2"/>
              </a:rPr>
              <a:t>, Y</a:t>
            </a:r>
            <a:r>
              <a:rPr kumimoji="0" lang="en-US" altLang="zh-CN" baseline="-25000">
                <a:sym typeface="Wingdings" panose="05000000000000000000" pitchFamily="2" charset="2"/>
              </a:rPr>
              <a:t>2</a:t>
            </a:r>
            <a:r>
              <a:rPr kumimoji="0" lang="en-US" altLang="zh-CN">
                <a:sym typeface="Wingdings" panose="05000000000000000000" pitchFamily="2" charset="2"/>
              </a:rPr>
              <a:t>, …, Y</a:t>
            </a:r>
            <a:r>
              <a:rPr kumimoji="0" lang="en-US" altLang="zh-CN" baseline="-25000">
                <a:sym typeface="Wingdings" panose="05000000000000000000" pitchFamily="2" charset="2"/>
              </a:rPr>
              <a:t>r</a:t>
            </a:r>
            <a:r>
              <a:rPr kumimoji="0" lang="zh-CN" altLang="en-US">
                <a:sym typeface="Wingdings" panose="05000000000000000000" pitchFamily="2" charset="2"/>
              </a:rPr>
              <a:t>，特殊情况，</a:t>
            </a:r>
            <a:r>
              <a:rPr kumimoji="0" lang="en-US" altLang="zh-CN">
                <a:sym typeface="Wingdings" panose="05000000000000000000" pitchFamily="2" charset="2"/>
              </a:rPr>
              <a:t>r=0</a:t>
            </a:r>
            <a:r>
              <a:rPr kumimoji="0" lang="zh-CN" altLang="en-US">
                <a:sym typeface="Wingdings" panose="05000000000000000000" pitchFamily="2" charset="2"/>
              </a:rPr>
              <a:t>，一个孩子</a:t>
            </a:r>
            <a:r>
              <a:rPr kumimoji="0" lang="en-US" altLang="zh-CN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E11EC4D-DA7E-4B87-A7B8-CDBC64E28A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90200" y="1129680"/>
              <a:ext cx="4495320" cy="1738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E11EC4D-DA7E-4B87-A7B8-CDBC64E28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0840" y="1120320"/>
                <a:ext cx="4514040" cy="1756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39C68E0-C1E3-4934-87DA-27EEBDDF5F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15"/>
    </mc:Choice>
    <mc:Fallback>
      <p:transition spd="slow" advTm="48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973DA94-454C-4825-A51F-746D590A4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4.5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5A6C7AA-F75D-4370-BD4C-759BB50BA9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143000"/>
            <a:ext cx="77724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 -E  -(E)  -(E+E)  -(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+E)  -(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19460" name="Picture 4" descr="d1t1">
            <a:extLst>
              <a:ext uri="{FF2B5EF4-FFF2-40B4-BE49-F238E27FC236}">
                <a16:creationId xmlns:a16="http://schemas.microsoft.com/office/drawing/2014/main" id="{485CCB35-3BDF-498A-BAA8-519523169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1785938"/>
            <a:ext cx="354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 descr="d1t2">
            <a:extLst>
              <a:ext uri="{FF2B5EF4-FFF2-40B4-BE49-F238E27FC236}">
                <a16:creationId xmlns:a16="http://schemas.microsoft.com/office/drawing/2014/main" id="{1C37D368-58FA-4535-B795-936E1DC1C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38" y="1785938"/>
            <a:ext cx="11604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d1t3">
            <a:extLst>
              <a:ext uri="{FF2B5EF4-FFF2-40B4-BE49-F238E27FC236}">
                <a16:creationId xmlns:a16="http://schemas.microsoft.com/office/drawing/2014/main" id="{4D4DA37A-9C8A-4ADC-87E2-D594C8DB5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1785938"/>
            <a:ext cx="15589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 descr="d1t4">
            <a:extLst>
              <a:ext uri="{FF2B5EF4-FFF2-40B4-BE49-F238E27FC236}">
                <a16:creationId xmlns:a16="http://schemas.microsoft.com/office/drawing/2014/main" id="{72D2A40E-24A2-48C4-B19C-E035B6C92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2720975"/>
            <a:ext cx="15589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 Box 10">
            <a:extLst>
              <a:ext uri="{FF2B5EF4-FFF2-40B4-BE49-F238E27FC236}">
                <a16:creationId xmlns:a16="http://schemas.microsoft.com/office/drawing/2014/main" id="{25FFE9E5-5139-42A5-8281-B063437C4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617663"/>
            <a:ext cx="53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>
                <a:sym typeface="Symbol" panose="05050102010706020507" pitchFamily="18" charset="2"/>
              </a:rPr>
              <a:t></a:t>
            </a:r>
          </a:p>
        </p:txBody>
      </p:sp>
      <p:sp>
        <p:nvSpPr>
          <p:cNvPr id="19465" name="Text Box 11">
            <a:extLst>
              <a:ext uri="{FF2B5EF4-FFF2-40B4-BE49-F238E27FC236}">
                <a16:creationId xmlns:a16="http://schemas.microsoft.com/office/drawing/2014/main" id="{D5BD4BD6-B2E4-462E-B69C-63FE7EA54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617663"/>
            <a:ext cx="53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>
                <a:sym typeface="Symbol" panose="05050102010706020507" pitchFamily="18" charset="2"/>
              </a:rPr>
              <a:t></a:t>
            </a:r>
          </a:p>
        </p:txBody>
      </p:sp>
      <p:sp>
        <p:nvSpPr>
          <p:cNvPr id="19466" name="Text Box 14">
            <a:extLst>
              <a:ext uri="{FF2B5EF4-FFF2-40B4-BE49-F238E27FC236}">
                <a16:creationId xmlns:a16="http://schemas.microsoft.com/office/drawing/2014/main" id="{F8A1CFF2-FBCE-494A-B00E-0D50166CF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47938"/>
            <a:ext cx="53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>
                <a:sym typeface="Symbol" panose="05050102010706020507" pitchFamily="18" charset="2"/>
              </a:rPr>
              <a:t>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62704F9-D348-4621-A3BC-ED56127729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6960" y="2113560"/>
              <a:ext cx="2438640" cy="2818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62704F9-D348-4621-A3BC-ED56127729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7600" y="2104200"/>
                <a:ext cx="2457360" cy="2837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EA93A02-3B14-467A-AF8C-5D8D40E72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50"/>
    </mc:Choice>
    <mc:Fallback>
      <p:transition spd="slow" advTm="27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0ED878F-813D-4C63-B993-CFB383669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4.5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B2BB602-061C-4CF8-982D-1C27AFAD2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143000"/>
            <a:ext cx="77724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 -E  -(E)  -(E+E)  -(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+E)  -(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20484" name="Picture 7" descr="d1t4">
            <a:extLst>
              <a:ext uri="{FF2B5EF4-FFF2-40B4-BE49-F238E27FC236}">
                <a16:creationId xmlns:a16="http://schemas.microsoft.com/office/drawing/2014/main" id="{A9E5FB27-943F-4CC2-ABF6-0564E38DB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1644650"/>
            <a:ext cx="15589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 descr="d1t5">
            <a:extLst>
              <a:ext uri="{FF2B5EF4-FFF2-40B4-BE49-F238E27FC236}">
                <a16:creationId xmlns:a16="http://schemas.microsoft.com/office/drawing/2014/main" id="{57EF3CFC-44B2-4E99-B91F-4A8DD531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38" y="1644650"/>
            <a:ext cx="155892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9" descr="d1t6">
            <a:extLst>
              <a:ext uri="{FF2B5EF4-FFF2-40B4-BE49-F238E27FC236}">
                <a16:creationId xmlns:a16="http://schemas.microsoft.com/office/drawing/2014/main" id="{23D807A1-5836-4F45-8097-F63D228FB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75" y="1644650"/>
            <a:ext cx="155892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 Box 12">
            <a:extLst>
              <a:ext uri="{FF2B5EF4-FFF2-40B4-BE49-F238E27FC236}">
                <a16:creationId xmlns:a16="http://schemas.microsoft.com/office/drawing/2014/main" id="{7E7A872E-E686-4647-B4BD-8569B9C1E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471613"/>
            <a:ext cx="53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>
                <a:sym typeface="Symbol" panose="05050102010706020507" pitchFamily="18" charset="2"/>
              </a:rPr>
              <a:t></a:t>
            </a:r>
          </a:p>
        </p:txBody>
      </p:sp>
      <p:sp>
        <p:nvSpPr>
          <p:cNvPr id="20488" name="Text Box 13">
            <a:extLst>
              <a:ext uri="{FF2B5EF4-FFF2-40B4-BE49-F238E27FC236}">
                <a16:creationId xmlns:a16="http://schemas.microsoft.com/office/drawing/2014/main" id="{AE3C9F01-BC17-4EC8-B3A2-E58AFEB12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471613"/>
            <a:ext cx="53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>
                <a:sym typeface="Symbol" panose="05050102010706020507" pitchFamily="18" charset="2"/>
              </a:rPr>
              <a:t></a:t>
            </a:r>
          </a:p>
        </p:txBody>
      </p:sp>
      <p:sp>
        <p:nvSpPr>
          <p:cNvPr id="20489" name="Rectangle 15">
            <a:extLst>
              <a:ext uri="{FF2B5EF4-FFF2-40B4-BE49-F238E27FC236}">
                <a16:creationId xmlns:a16="http://schemas.microsoft.com/office/drawing/2014/main" id="{291EF66F-11E8-4AAA-BE7F-FE547763F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338" y="4038600"/>
            <a:ext cx="7772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 -E  -(E)  -(E+E)  -(E+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)  -(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chemeClr val="hlink"/>
                </a:solidFill>
                <a:sym typeface="Symbol" panose="05050102010706020507" pitchFamily="18" charset="2"/>
              </a:rPr>
              <a:t>一棵语法树可</a:t>
            </a:r>
            <a:r>
              <a:rPr kumimoji="0" lang="zh-CN" altLang="en-US" sz="2800">
                <a:solidFill>
                  <a:schemeClr val="hlink"/>
                </a:solidFill>
                <a:sym typeface="Wingdings" panose="05000000000000000000" pitchFamily="2" charset="2"/>
              </a:rPr>
              <a:t>多个推导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chemeClr val="hlink"/>
                </a:solidFill>
                <a:sym typeface="Symbol" panose="05050102010706020507" pitchFamily="18" charset="2"/>
              </a:rPr>
              <a:t>一棵语法树</a:t>
            </a:r>
            <a:r>
              <a:rPr kumimoji="0" lang="zh-CN" altLang="en-US" sz="2800">
                <a:solidFill>
                  <a:schemeClr val="hlink"/>
                </a:solidFill>
                <a:sym typeface="Wingdings" panose="05000000000000000000" pitchFamily="2" charset="2"/>
              </a:rPr>
              <a:t>唯一最左推导，唯一最右推导</a:t>
            </a:r>
          </a:p>
        </p:txBody>
      </p:sp>
      <p:sp>
        <p:nvSpPr>
          <p:cNvPr id="20490" name="Freeform 16">
            <a:extLst>
              <a:ext uri="{FF2B5EF4-FFF2-40B4-BE49-F238E27FC236}">
                <a16:creationId xmlns:a16="http://schemas.microsoft.com/office/drawing/2014/main" id="{3119F214-033D-4906-ACF7-55FB70B0DBF8}"/>
              </a:ext>
            </a:extLst>
          </p:cNvPr>
          <p:cNvSpPr>
            <a:spLocks/>
          </p:cNvSpPr>
          <p:nvPr/>
        </p:nvSpPr>
        <p:spPr bwMode="auto">
          <a:xfrm>
            <a:off x="6477000" y="3505200"/>
            <a:ext cx="762000" cy="533400"/>
          </a:xfrm>
          <a:custGeom>
            <a:avLst/>
            <a:gdLst>
              <a:gd name="T0" fmla="*/ 0 w 696"/>
              <a:gd name="T1" fmla="*/ 2147483646 h 354"/>
              <a:gd name="T2" fmla="*/ 2147483646 w 696"/>
              <a:gd name="T3" fmla="*/ 0 h 354"/>
              <a:gd name="T4" fmla="*/ 0 60000 65536"/>
              <a:gd name="T5" fmla="*/ 0 60000 65536"/>
              <a:gd name="T6" fmla="*/ 0 w 696"/>
              <a:gd name="T7" fmla="*/ 0 h 354"/>
              <a:gd name="T8" fmla="*/ 696 w 696"/>
              <a:gd name="T9" fmla="*/ 354 h 3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6" h="354">
                <a:moveTo>
                  <a:pt x="0" y="354"/>
                </a:moveTo>
                <a:lnTo>
                  <a:pt x="696" y="0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DC4C956-8862-4B6F-A040-6FEE59A6E5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97000" y="1043280"/>
              <a:ext cx="4802400" cy="4737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DC4C956-8862-4B6F-A040-6FEE59A6E5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7640" y="1033920"/>
                <a:ext cx="4821120" cy="475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E1BF087-28BF-42DD-A247-98B76251E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18"/>
    </mc:Choice>
    <mc:Fallback>
      <p:transition spd="slow" advTm="122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C62C567-7830-42DC-BAB4-97094D13E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预习作业</a:t>
            </a:r>
            <a:r>
              <a:rPr lang="en-US" altLang="zh-CN"/>
              <a:t>——</a:t>
            </a:r>
            <a:r>
              <a:rPr lang="zh-CN" altLang="en-US"/>
              <a:t>二义性文法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649E5CB-B816-4D79-8D10-EA9958624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953000"/>
            <a:ext cx="7772400" cy="533400"/>
          </a:xfrm>
        </p:spPr>
        <p:txBody>
          <a:bodyPr/>
          <a:lstStyle/>
          <a:p>
            <a:pPr eaLnBrk="1" hangingPunct="1"/>
            <a:r>
              <a:rPr lang="zh-CN" altLang="en-US" sz="2800"/>
              <a:t>句子</a:t>
            </a:r>
            <a:r>
              <a:rPr lang="zh-CN" altLang="en-US" sz="2800">
                <a:sym typeface="Wingdings" panose="05000000000000000000" pitchFamily="2" charset="2"/>
              </a:rPr>
              <a:t>多个语法树，多个最左（右）推导</a:t>
            </a:r>
            <a:endParaRPr lang="en-US" altLang="zh-CN" sz="280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sz="2800">
                <a:solidFill>
                  <a:srgbClr val="FF0000"/>
                </a:solidFill>
                <a:sym typeface="Wingdings" panose="05000000000000000000" pitchFamily="2" charset="2"/>
              </a:rPr>
              <a:t>作业：给出此句子的两个最右推导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3BD94B01-4258-4FDD-A709-55187B645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219200"/>
            <a:ext cx="3581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 E+E 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+E 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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+E*E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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*E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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*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endParaRPr kumimoji="0" lang="en-US" altLang="zh-CN" sz="2800">
              <a:sym typeface="Symbol" panose="05050102010706020507" pitchFamily="18" charset="2"/>
            </a:endParaRP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4C2CB8A6-7B5D-4F55-9074-013DA9C5A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219200"/>
            <a:ext cx="33131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 E*E  E+E*E 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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+E*E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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*E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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+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ym typeface="Symbol" panose="05050102010706020507" pitchFamily="18" charset="2"/>
              </a:rPr>
              <a:t>*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  <a:endParaRPr kumimoji="0" lang="en-US" altLang="zh-CN" sz="2800">
              <a:sym typeface="Symbol" panose="05050102010706020507" pitchFamily="18" charset="2"/>
            </a:endParaRPr>
          </a:p>
        </p:txBody>
      </p:sp>
      <p:pic>
        <p:nvPicPr>
          <p:cNvPr id="21510" name="Picture 6" descr="d2t1">
            <a:extLst>
              <a:ext uri="{FF2B5EF4-FFF2-40B4-BE49-F238E27FC236}">
                <a16:creationId xmlns:a16="http://schemas.microsoft.com/office/drawing/2014/main" id="{C41622EC-D380-4570-8B4D-3213601F7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895600"/>
            <a:ext cx="153670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 descr="d2t2">
            <a:extLst>
              <a:ext uri="{FF2B5EF4-FFF2-40B4-BE49-F238E27FC236}">
                <a16:creationId xmlns:a16="http://schemas.microsoft.com/office/drawing/2014/main" id="{837B0989-9863-47E9-8A05-F8A8D1A02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95600"/>
            <a:ext cx="158750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3C2C489-2E68-4E6F-A86F-44F8068B58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92440" y="2278800"/>
              <a:ext cx="5712480" cy="2753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3C2C489-2E68-4E6F-A86F-44F8068B58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3080" y="2269440"/>
                <a:ext cx="5731200" cy="2772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05EB75B-3713-46B8-A92B-D242380D3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17"/>
    </mc:Choice>
    <mc:Fallback>
      <p:transition spd="slow" advTm="53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27864C7-59F1-4937-B61E-F9626DF19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</a:t>
            </a:r>
            <a:r>
              <a:rPr lang="zh-CN" altLang="en-US"/>
              <a:t>：简单表达式</a:t>
            </a:r>
          </a:p>
        </p:txBody>
      </p:sp>
      <p:sp>
        <p:nvSpPr>
          <p:cNvPr id="6147" name="Text Box 5">
            <a:extLst>
              <a:ext uri="{FF2B5EF4-FFF2-40B4-BE49-F238E27FC236}">
                <a16:creationId xmlns:a16="http://schemas.microsoft.com/office/drawing/2014/main" id="{80AEF457-9891-4023-A832-ECD21D256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365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expr  </a:t>
            </a:r>
            <a:r>
              <a:rPr kumimoji="0" lang="en-US" altLang="zh-CN" sz="2400" b="1">
                <a:sym typeface="Symbol" panose="05050102010706020507" pitchFamily="18" charset="2"/>
              </a:rPr>
              <a:t></a:t>
            </a:r>
            <a:r>
              <a:rPr kumimoji="0" lang="en-US" altLang="zh-CN" sz="2400" b="1" i="1">
                <a:sym typeface="Symbol" panose="05050102010706020507" pitchFamily="18" charset="2"/>
              </a:rPr>
              <a:t> expr  op  expr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expr  </a:t>
            </a:r>
            <a:r>
              <a:rPr kumimoji="0" lang="en-US" altLang="zh-CN" sz="2400" b="1">
                <a:sym typeface="Symbol" panose="05050102010706020507" pitchFamily="18" charset="2"/>
              </a:rPr>
              <a:t></a:t>
            </a:r>
            <a:r>
              <a:rPr kumimoji="0" lang="en-US" altLang="zh-CN" sz="2400" b="1" i="1">
                <a:sym typeface="Symbol" panose="05050102010706020507" pitchFamily="18" charset="2"/>
              </a:rPr>
              <a:t> </a:t>
            </a:r>
            <a:r>
              <a:rPr kumimoji="0" lang="en-US" altLang="zh-CN" sz="2400" b="1" i="1">
                <a:solidFill>
                  <a:srgbClr val="3333CC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 b="1" i="1">
                <a:sym typeface="Symbol" panose="05050102010706020507" pitchFamily="18" charset="2"/>
              </a:rPr>
              <a:t> expr </a:t>
            </a:r>
            <a:r>
              <a:rPr kumimoji="0" lang="en-US" altLang="zh-CN" sz="2400" b="1" i="1">
                <a:solidFill>
                  <a:srgbClr val="3333CC"/>
                </a:solidFill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expr  </a:t>
            </a:r>
            <a:r>
              <a:rPr kumimoji="0" lang="en-US" altLang="zh-CN" sz="2400" b="1">
                <a:sym typeface="Symbol" panose="05050102010706020507" pitchFamily="18" charset="2"/>
              </a:rPr>
              <a:t></a:t>
            </a:r>
            <a:r>
              <a:rPr kumimoji="0" lang="en-US" altLang="zh-CN" sz="2400" b="1" i="1">
                <a:sym typeface="Symbol" panose="05050102010706020507" pitchFamily="18" charset="2"/>
              </a:rPr>
              <a:t> </a:t>
            </a:r>
            <a:r>
              <a:rPr kumimoji="0" lang="en-US" altLang="zh-CN" sz="2400" b="1" i="1">
                <a:solidFill>
                  <a:srgbClr val="3333CC"/>
                </a:solidFill>
                <a:sym typeface="Symbol" panose="05050102010706020507" pitchFamily="18" charset="2"/>
              </a:rPr>
              <a:t>-</a:t>
            </a:r>
            <a:r>
              <a:rPr kumimoji="0" lang="en-US" altLang="zh-CN" sz="2400" b="1" i="1">
                <a:sym typeface="Symbol" panose="05050102010706020507" pitchFamily="18" charset="2"/>
              </a:rPr>
              <a:t> expr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expr  </a:t>
            </a:r>
            <a:r>
              <a:rPr kumimoji="0" lang="en-US" altLang="zh-CN" sz="2400" b="1">
                <a:sym typeface="Symbol" panose="05050102010706020507" pitchFamily="18" charset="2"/>
              </a:rPr>
              <a:t></a:t>
            </a:r>
            <a:r>
              <a:rPr kumimoji="0" lang="en-US" altLang="zh-CN" sz="2400" b="1" i="1">
                <a:sym typeface="Symbol" panose="05050102010706020507" pitchFamily="18" charset="2"/>
              </a:rPr>
              <a:t> </a:t>
            </a:r>
            <a:r>
              <a:rPr kumimoji="0" lang="en-US" altLang="zh-CN" sz="2400" b="1" i="1">
                <a:solidFill>
                  <a:srgbClr val="3333CC"/>
                </a:solidFill>
                <a:sym typeface="Symbol" panose="05050102010706020507" pitchFamily="18" charset="2"/>
              </a:rPr>
              <a:t>id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op  </a:t>
            </a:r>
            <a:r>
              <a:rPr kumimoji="0" lang="en-US" altLang="zh-CN" sz="2400" b="1">
                <a:sym typeface="Symbol" panose="05050102010706020507" pitchFamily="18" charset="2"/>
              </a:rPr>
              <a:t></a:t>
            </a:r>
            <a:r>
              <a:rPr kumimoji="0" lang="en-US" altLang="zh-CN" sz="2400" b="1" i="1">
                <a:sym typeface="Symbol" panose="05050102010706020507" pitchFamily="18" charset="2"/>
              </a:rPr>
              <a:t> </a:t>
            </a:r>
            <a:r>
              <a:rPr kumimoji="0" lang="en-US" altLang="zh-CN" sz="2400" b="1" i="1">
                <a:solidFill>
                  <a:srgbClr val="3333CC"/>
                </a:solidFill>
                <a:sym typeface="Symbol" panose="05050102010706020507" pitchFamily="18" charset="2"/>
              </a:rPr>
              <a:t>+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op  </a:t>
            </a:r>
            <a:r>
              <a:rPr kumimoji="0" lang="en-US" altLang="zh-CN" sz="2400" b="1">
                <a:sym typeface="Symbol" panose="05050102010706020507" pitchFamily="18" charset="2"/>
              </a:rPr>
              <a:t></a:t>
            </a:r>
            <a:r>
              <a:rPr kumimoji="0" lang="en-US" altLang="zh-CN" sz="2400" b="1" i="1">
                <a:sym typeface="Symbol" panose="05050102010706020507" pitchFamily="18" charset="2"/>
              </a:rPr>
              <a:t> </a:t>
            </a:r>
            <a:r>
              <a:rPr kumimoji="0" lang="en-US" altLang="zh-CN" sz="2400" b="1" i="1">
                <a:solidFill>
                  <a:srgbClr val="3333CC"/>
                </a:solidFill>
                <a:sym typeface="Symbol" panose="05050102010706020507" pitchFamily="18" charset="2"/>
              </a:rPr>
              <a:t>-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op  </a:t>
            </a:r>
            <a:r>
              <a:rPr kumimoji="0" lang="en-US" altLang="zh-CN" sz="2400" b="1">
                <a:sym typeface="Symbol" panose="05050102010706020507" pitchFamily="18" charset="2"/>
              </a:rPr>
              <a:t></a:t>
            </a:r>
            <a:r>
              <a:rPr kumimoji="0" lang="en-US" altLang="zh-CN" sz="2400" b="1" i="1">
                <a:sym typeface="Symbol" panose="05050102010706020507" pitchFamily="18" charset="2"/>
              </a:rPr>
              <a:t> </a:t>
            </a:r>
            <a:r>
              <a:rPr kumimoji="0" lang="en-US" altLang="zh-CN" sz="2400" b="1" i="1">
                <a:solidFill>
                  <a:srgbClr val="3333CC"/>
                </a:solidFill>
                <a:sym typeface="Symbol" panose="05050102010706020507" pitchFamily="18" charset="2"/>
              </a:rPr>
              <a:t>*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op  </a:t>
            </a:r>
            <a:r>
              <a:rPr kumimoji="0" lang="en-US" altLang="zh-CN" sz="2400" b="1">
                <a:sym typeface="Symbol" panose="05050102010706020507" pitchFamily="18" charset="2"/>
              </a:rPr>
              <a:t></a:t>
            </a:r>
            <a:r>
              <a:rPr kumimoji="0" lang="en-US" altLang="zh-CN" sz="2400" b="1" i="1">
                <a:sym typeface="Symbol" panose="05050102010706020507" pitchFamily="18" charset="2"/>
              </a:rPr>
              <a:t> </a:t>
            </a:r>
            <a:r>
              <a:rPr kumimoji="0" lang="en-US" altLang="zh-CN" sz="2400" b="1" i="1">
                <a:solidFill>
                  <a:srgbClr val="3333CC"/>
                </a:solidFill>
                <a:sym typeface="Symbol" panose="05050102010706020507" pitchFamily="18" charset="2"/>
              </a:rPr>
              <a:t>/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/>
              <a:t>op  </a:t>
            </a:r>
            <a:r>
              <a:rPr kumimoji="0" lang="en-US" altLang="zh-CN" sz="2400" b="1">
                <a:sym typeface="Symbol" panose="05050102010706020507" pitchFamily="18" charset="2"/>
              </a:rPr>
              <a:t></a:t>
            </a:r>
            <a:r>
              <a:rPr kumimoji="0" lang="en-US" altLang="zh-CN" sz="2400" b="1" i="1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rgbClr val="3333CC"/>
                </a:solidFill>
                <a:sym typeface="Symbol" panose="05050102010706020507" pitchFamily="18" charset="2"/>
              </a:rPr>
              <a:t></a:t>
            </a:r>
          </a:p>
        </p:txBody>
      </p:sp>
      <p:sp>
        <p:nvSpPr>
          <p:cNvPr id="6148" name="Text Box 6">
            <a:extLst>
              <a:ext uri="{FF2B5EF4-FFF2-40B4-BE49-F238E27FC236}">
                <a16:creationId xmlns:a16="http://schemas.microsoft.com/office/drawing/2014/main" id="{95AA81C0-E58E-4696-BBB9-A00665CB7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0574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3333CC"/>
                </a:solidFill>
              </a:rPr>
              <a:t>蓝色符号</a:t>
            </a:r>
            <a:r>
              <a:rPr kumimoji="0" lang="en-US" altLang="zh-CN" sz="2400" b="1">
                <a:solidFill>
                  <a:srgbClr val="3333CC"/>
                </a:solidFill>
              </a:rPr>
              <a:t>——T</a:t>
            </a:r>
            <a:r>
              <a:rPr kumimoji="0" lang="zh-CN" altLang="en-US" sz="2400" b="1">
                <a:solidFill>
                  <a:srgbClr val="3333CC"/>
                </a:solidFill>
              </a:rPr>
              <a:t>，黑色符号</a:t>
            </a:r>
            <a:r>
              <a:rPr kumimoji="0" lang="en-US" altLang="zh-CN" sz="2400" b="1">
                <a:solidFill>
                  <a:srgbClr val="3333CC"/>
                </a:solidFill>
              </a:rPr>
              <a:t>——NT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B0414EE-5C9C-44B4-BD4C-AA75D8046F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7200" y="1362240"/>
              <a:ext cx="2044080" cy="4477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B0414EE-5C9C-44B4-BD4C-AA75D8046F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7840" y="1352880"/>
                <a:ext cx="2062800" cy="4496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1BA0855-ACA8-43B5-ACFB-8B3D3276A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63"/>
    </mc:Choice>
    <mc:Fallback>
      <p:transition spd="slow" advTm="3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83FE951-DF25-4544-AD07-7318AEA1E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 </a:t>
            </a:r>
            <a:r>
              <a:rPr lang="zh-CN" altLang="en-US"/>
              <a:t>符号约定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CCA3416-AD00-474E-81DF-A3DA8E6F3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终结符</a:t>
            </a:r>
          </a:p>
          <a:p>
            <a:pPr marL="990600" lvl="1" indent="-533400" eaLnBrk="1" hangingPunct="1"/>
            <a:r>
              <a:rPr lang="zh-CN" altLang="en-US"/>
              <a:t>字母表靠前的小写字母，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、</a:t>
            </a:r>
            <a:r>
              <a:rPr lang="en-US" altLang="zh-CN"/>
              <a:t>c  …</a:t>
            </a:r>
          </a:p>
          <a:p>
            <a:pPr marL="990600" lvl="1" indent="-533400" eaLnBrk="1" hangingPunct="1"/>
            <a:r>
              <a:rPr lang="zh-CN" altLang="en-US"/>
              <a:t>运算符，</a:t>
            </a: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  …</a:t>
            </a:r>
          </a:p>
          <a:p>
            <a:pPr marL="990600" lvl="1" indent="-533400" eaLnBrk="1" hangingPunct="1"/>
            <a:r>
              <a:rPr lang="zh-CN" altLang="en-US"/>
              <a:t>标点符号，</a:t>
            </a:r>
            <a:r>
              <a:rPr lang="en-US" altLang="zh-CN"/>
              <a:t>(</a:t>
            </a:r>
            <a:r>
              <a:rPr lang="zh-CN" altLang="en-US"/>
              <a:t>、</a:t>
            </a:r>
            <a:r>
              <a:rPr lang="en-US" altLang="zh-CN"/>
              <a:t>)</a:t>
            </a:r>
            <a:r>
              <a:rPr lang="zh-CN" altLang="en-US"/>
              <a:t>、</a:t>
            </a:r>
            <a:r>
              <a:rPr lang="en-US" altLang="zh-CN"/>
              <a:t>,  …</a:t>
            </a:r>
          </a:p>
          <a:p>
            <a:pPr marL="990600" lvl="1" indent="-533400" eaLnBrk="1" hangingPunct="1"/>
            <a:r>
              <a:rPr lang="zh-CN" altLang="en-US"/>
              <a:t>数字，</a:t>
            </a:r>
            <a:r>
              <a:rPr lang="en-US" altLang="zh-CN"/>
              <a:t>0</a:t>
            </a:r>
            <a:r>
              <a:rPr lang="zh-CN" altLang="en-US"/>
              <a:t>、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…</a:t>
            </a:r>
            <a:r>
              <a:rPr lang="zh-CN" altLang="en-US"/>
              <a:t>、</a:t>
            </a:r>
            <a:r>
              <a:rPr lang="en-US" altLang="zh-CN"/>
              <a:t>9</a:t>
            </a:r>
          </a:p>
          <a:p>
            <a:pPr marL="990600" lvl="1" indent="-533400" eaLnBrk="1" hangingPunct="1"/>
            <a:r>
              <a:rPr lang="zh-CN" altLang="en-US"/>
              <a:t>粗体字符串，</a:t>
            </a:r>
            <a:r>
              <a:rPr lang="en-US" altLang="zh-CN" b="1"/>
              <a:t>id</a:t>
            </a:r>
            <a:r>
              <a:rPr lang="zh-CN" altLang="en-US" b="1"/>
              <a:t>、</a:t>
            </a:r>
            <a:r>
              <a:rPr lang="en-US" altLang="zh-CN" b="1"/>
              <a:t>if  …</a:t>
            </a:r>
            <a:br>
              <a:rPr lang="en-US" altLang="zh-CN" b="1"/>
            </a:br>
            <a:r>
              <a:rPr lang="zh-CN" altLang="en-US"/>
              <a:t>蓝色字符串，</a:t>
            </a:r>
            <a:r>
              <a:rPr lang="en-US" altLang="zh-CN"/>
              <a:t>id</a:t>
            </a:r>
            <a:r>
              <a:rPr lang="zh-CN" altLang="en-US"/>
              <a:t>、</a:t>
            </a:r>
            <a:r>
              <a:rPr lang="en-US" altLang="zh-CN"/>
              <a:t>if …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32801FD-AE9B-4754-8938-6CDAC5C8E9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03000" y="2381760"/>
              <a:ext cx="4015800" cy="2174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32801FD-AE9B-4754-8938-6CDAC5C8E9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3640" y="2372400"/>
                <a:ext cx="4034520" cy="2193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39FC854-06E4-4647-BC24-C2BC15C90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01"/>
    </mc:Choice>
    <mc:Fallback>
      <p:transition spd="slow" advTm="8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2460CC4-6F7C-466D-9A79-206058534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符号约定（续）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0B3C0FF-7C36-4C59-89E3-73A14E39F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 sz="2800"/>
              <a:t>非终结符</a:t>
            </a:r>
          </a:p>
          <a:p>
            <a:pPr marL="990600" lvl="1" indent="-533400" eaLnBrk="1" hangingPunct="1"/>
            <a:r>
              <a:rPr lang="zh-CN" altLang="en-US" sz="2400"/>
              <a:t>字母表靠前的大写字母，</a:t>
            </a:r>
            <a:r>
              <a:rPr lang="en-US" altLang="zh-CN" sz="2400"/>
              <a:t>A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、</a:t>
            </a:r>
            <a:r>
              <a:rPr lang="en-US" altLang="zh-CN" sz="2400"/>
              <a:t>C  …</a:t>
            </a:r>
          </a:p>
          <a:p>
            <a:pPr marL="990600" lvl="1" indent="-533400" eaLnBrk="1" hangingPunct="1"/>
            <a:r>
              <a:rPr lang="en-US" altLang="zh-CN" sz="2400"/>
              <a:t>S</a:t>
            </a:r>
            <a:r>
              <a:rPr lang="zh-CN" altLang="en-US" sz="2400"/>
              <a:t>，通常作为开始符号</a:t>
            </a:r>
          </a:p>
          <a:p>
            <a:pPr marL="990600" lvl="1" indent="-533400" eaLnBrk="1" hangingPunct="1"/>
            <a:r>
              <a:rPr lang="zh-CN" altLang="en-US" sz="2400"/>
              <a:t>斜体小写字符串，</a:t>
            </a:r>
            <a:r>
              <a:rPr lang="en-US" altLang="zh-CN" sz="2400" i="1"/>
              <a:t>expr</a:t>
            </a:r>
            <a:r>
              <a:rPr lang="zh-CN" altLang="en-US" sz="2400"/>
              <a:t>、</a:t>
            </a:r>
            <a:r>
              <a:rPr lang="en-US" altLang="zh-CN" sz="2400" i="1"/>
              <a:t>term</a:t>
            </a:r>
            <a:r>
              <a:rPr lang="zh-CN" altLang="en-US" sz="2400"/>
              <a:t>、</a:t>
            </a:r>
            <a:r>
              <a:rPr lang="en-US" altLang="zh-CN" sz="2400"/>
              <a:t>…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 sz="2800"/>
              <a:t>字母表靠后的大写字母</a:t>
            </a:r>
          </a:p>
          <a:p>
            <a:pPr marL="990600" lvl="1" indent="-533400" eaLnBrk="1" hangingPunct="1"/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r>
              <a:rPr lang="zh-CN" altLang="en-US" sz="2400"/>
              <a:t>、</a:t>
            </a:r>
            <a:r>
              <a:rPr lang="en-US" altLang="zh-CN" sz="2400"/>
              <a:t>Z</a:t>
            </a:r>
            <a:r>
              <a:rPr lang="zh-CN" altLang="en-US" sz="2400"/>
              <a:t>，语法符号</a:t>
            </a:r>
            <a:r>
              <a:rPr lang="en-US" altLang="zh-CN" sz="2400"/>
              <a:t>——T</a:t>
            </a:r>
            <a:r>
              <a:rPr lang="zh-CN" altLang="en-US" sz="2400"/>
              <a:t>或</a:t>
            </a:r>
            <a:r>
              <a:rPr lang="en-US" altLang="zh-CN" sz="2400"/>
              <a:t>NT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 sz="2800"/>
              <a:t>字母表靠后的小写字母</a:t>
            </a:r>
          </a:p>
          <a:p>
            <a:pPr marL="990600" lvl="1" indent="-533400" eaLnBrk="1" hangingPunct="1"/>
            <a:r>
              <a:rPr lang="en-US" altLang="zh-CN" sz="2400"/>
              <a:t>u</a:t>
            </a:r>
            <a:r>
              <a:rPr lang="zh-CN" altLang="en-US" sz="2400"/>
              <a:t>、</a:t>
            </a:r>
            <a:r>
              <a:rPr lang="en-US" altLang="zh-CN" sz="2400"/>
              <a:t>v  …</a:t>
            </a:r>
            <a:r>
              <a:rPr lang="zh-CN" altLang="en-US" sz="2400"/>
              <a:t>，终结符号串，</a:t>
            </a:r>
            <a:r>
              <a:rPr lang="en-US" altLang="zh-CN" sz="2400"/>
              <a:t>T</a:t>
            </a:r>
            <a:r>
              <a:rPr lang="en-US" altLang="zh-CN" sz="2400" baseline="30000"/>
              <a:t>*</a:t>
            </a:r>
            <a:endParaRPr lang="en-US" altLang="zh-CN" sz="24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A1AE08-1CBF-4C96-8869-1B28A75376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8920" y="2310120"/>
              <a:ext cx="4205160" cy="294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A1AE08-1CBF-4C96-8869-1B28A75376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560" y="2300760"/>
                <a:ext cx="4223880" cy="2961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6FCAE73-EE55-491B-8E1E-6EEE57499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49"/>
    </mc:Choice>
    <mc:Fallback>
      <p:transition spd="slow" advTm="106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F7C6C7F-C826-4F69-A4A5-A676A37A4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符号约定（续）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82BEEE9-FE8E-48A5-8662-BC5B8F16C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3352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5"/>
            </a:pPr>
            <a:r>
              <a:rPr lang="zh-CN" altLang="en-US" dirty="0"/>
              <a:t>小写希腊字母</a:t>
            </a:r>
          </a:p>
          <a:p>
            <a:pPr marL="990600" lvl="1" indent="-533400" eaLnBrk="1" hangingPunct="1"/>
            <a:r>
              <a:rPr lang="en-US" altLang="zh-CN" dirty="0">
                <a:latin typeface="Symbol" panose="05050102010706020507" pitchFamily="18" charset="2"/>
              </a:rPr>
              <a:t>a</a:t>
            </a:r>
            <a:r>
              <a:rPr lang="zh-CN" altLang="en-US" dirty="0"/>
              <a:t>、</a:t>
            </a:r>
            <a:r>
              <a:rPr lang="en-US" altLang="zh-CN" dirty="0">
                <a:latin typeface="Symbol" panose="05050102010706020507" pitchFamily="18" charset="2"/>
              </a:rPr>
              <a:t>b</a:t>
            </a:r>
            <a:r>
              <a:rPr lang="zh-CN" altLang="en-US" dirty="0"/>
              <a:t>、</a:t>
            </a:r>
            <a:r>
              <a:rPr lang="en-US" altLang="zh-CN" dirty="0">
                <a:latin typeface="Symbol" panose="05050102010706020507" pitchFamily="18" charset="2"/>
              </a:rPr>
              <a:t>g</a:t>
            </a:r>
            <a:r>
              <a:rPr lang="en-US" altLang="zh-CN" dirty="0"/>
              <a:t>…</a:t>
            </a:r>
            <a:r>
              <a:rPr lang="zh-CN" altLang="en-US" dirty="0"/>
              <a:t>，语法符号串，</a:t>
            </a:r>
            <a:r>
              <a:rPr kumimoji="0" lang="en-US" altLang="zh-CN" dirty="0">
                <a:sym typeface="Symbol" panose="05050102010706020507" pitchFamily="18" charset="2"/>
              </a:rPr>
              <a:t>(T  NT)*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5"/>
            </a:pPr>
            <a:r>
              <a:rPr lang="zh-CN" altLang="en-US" dirty="0"/>
              <a:t>左部相同的产生式可合并，‘</a:t>
            </a:r>
            <a:r>
              <a:rPr lang="en-US" altLang="zh-CN" dirty="0"/>
              <a:t>|’——“</a:t>
            </a:r>
            <a:r>
              <a:rPr lang="zh-CN" altLang="en-US" dirty="0"/>
              <a:t>或”</a:t>
            </a:r>
          </a:p>
          <a:p>
            <a:pPr marL="990600" lvl="1" indent="-533400" eaLnBrk="1" hangingPunct="1"/>
            <a:r>
              <a:rPr kumimoji="0" lang="en-US" altLang="zh-CN" dirty="0">
                <a:sym typeface="Symbol" panose="05050102010706020507" pitchFamily="18" charset="2"/>
              </a:rPr>
              <a:t>A </a:t>
            </a:r>
            <a:r>
              <a:rPr kumimoji="0" lang="en-US" altLang="zh-CN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dirty="0">
                <a:sym typeface="Symbol" panose="05050102010706020507" pitchFamily="18" charset="2"/>
              </a:rPr>
              <a:t>; A </a:t>
            </a:r>
            <a:r>
              <a:rPr kumimoji="0" lang="en-US" altLang="zh-CN" baseline="-25000" dirty="0">
                <a:sym typeface="Symbol" panose="05050102010706020507" pitchFamily="18" charset="2"/>
              </a:rPr>
              <a:t>2</a:t>
            </a:r>
            <a:r>
              <a:rPr kumimoji="0" lang="en-US" altLang="zh-CN" dirty="0">
                <a:sym typeface="Symbol" panose="05050102010706020507" pitchFamily="18" charset="2"/>
              </a:rPr>
              <a:t>; …; A </a:t>
            </a:r>
            <a:r>
              <a:rPr kumimoji="0" lang="en-US" altLang="zh-CN" baseline="-25000" dirty="0">
                <a:sym typeface="Symbol" panose="05050102010706020507" pitchFamily="18" charset="2"/>
              </a:rPr>
              <a:t>k</a:t>
            </a:r>
            <a:r>
              <a:rPr kumimoji="0" lang="en-US" altLang="zh-CN" dirty="0">
                <a:sym typeface="Symbol" panose="05050102010706020507" pitchFamily="18" charset="2"/>
              </a:rPr>
              <a:t>;</a:t>
            </a:r>
            <a:br>
              <a:rPr kumimoji="0" lang="en-US" altLang="zh-CN" dirty="0">
                <a:sym typeface="Symbol" panose="05050102010706020507" pitchFamily="18" charset="2"/>
              </a:rPr>
            </a:br>
            <a:r>
              <a:rPr kumimoji="0" lang="en-US" altLang="zh-CN" dirty="0">
                <a:sym typeface="Symbol" panose="05050102010706020507" pitchFamily="18" charset="2"/>
              </a:rPr>
              <a:t> A  </a:t>
            </a:r>
            <a:r>
              <a:rPr kumimoji="0" lang="en-US" altLang="zh-CN" baseline="-25000" dirty="0">
                <a:sym typeface="Symbol" panose="05050102010706020507" pitchFamily="18" charset="2"/>
              </a:rPr>
              <a:t>1</a:t>
            </a:r>
            <a:r>
              <a:rPr kumimoji="0" lang="en-US" altLang="zh-CN" dirty="0">
                <a:sym typeface="Symbol" panose="05050102010706020507" pitchFamily="18" charset="2"/>
              </a:rPr>
              <a:t> | </a:t>
            </a:r>
            <a:r>
              <a:rPr kumimoji="0" lang="en-US" altLang="zh-CN" baseline="-25000" dirty="0">
                <a:sym typeface="Symbol" panose="05050102010706020507" pitchFamily="18" charset="2"/>
              </a:rPr>
              <a:t>2 </a:t>
            </a:r>
            <a:r>
              <a:rPr kumimoji="0" lang="en-US" altLang="zh-CN" dirty="0">
                <a:sym typeface="Symbol" panose="05050102010706020507" pitchFamily="18" charset="2"/>
              </a:rPr>
              <a:t> | … | </a:t>
            </a:r>
            <a:r>
              <a:rPr kumimoji="0" lang="en-US" altLang="zh-CN" baseline="-25000" dirty="0">
                <a:sym typeface="Symbol" panose="05050102010706020507" pitchFamily="18" charset="2"/>
              </a:rPr>
              <a:t>k</a:t>
            </a:r>
            <a:r>
              <a:rPr kumimoji="0" lang="zh-CN" altLang="en-US" dirty="0">
                <a:sym typeface="Symbol" panose="05050102010706020507" pitchFamily="18" charset="2"/>
              </a:rPr>
              <a:t>，候选式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5"/>
            </a:pPr>
            <a:r>
              <a:rPr kumimoji="0" lang="zh-CN" altLang="en-US" dirty="0">
                <a:sym typeface="Symbol" panose="05050102010706020507" pitchFamily="18" charset="2"/>
              </a:rPr>
              <a:t>第一个产生式的左部为开始符号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446AB51-B79B-4FDD-A371-9529B3D8E5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2560" y="2453040"/>
              <a:ext cx="5956560" cy="1711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446AB51-B79B-4FDD-A371-9529B3D8E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3200" y="2443680"/>
                <a:ext cx="5975280" cy="1730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99BBE52-BB4E-467E-A2F9-5FE721281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56"/>
    </mc:Choice>
    <mc:Fallback>
      <p:transition spd="slow" advTm="50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7121B33-AF04-4811-A324-9531C4D88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4.3  </a:t>
            </a:r>
            <a:r>
              <a:rPr lang="zh-CN" altLang="en-US"/>
              <a:t>利用符号约定简化文法</a:t>
            </a:r>
          </a:p>
        </p:txBody>
      </p:sp>
      <p:sp>
        <p:nvSpPr>
          <p:cNvPr id="10243" name="Rectangle 5">
            <a:extLst>
              <a:ext uri="{FF2B5EF4-FFF2-40B4-BE49-F238E27FC236}">
                <a16:creationId xmlns:a16="http://schemas.microsoft.com/office/drawing/2014/main" id="{F98495F3-8703-446B-8C99-8E5A08257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4.2</a:t>
            </a:r>
            <a:r>
              <a:rPr lang="zh-CN" altLang="en-US"/>
              <a:t>中表达式文法简化后结果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/>
              <a:t>	</a:t>
            </a:r>
            <a:r>
              <a:rPr kumimoji="0" lang="en-US" altLang="zh-CN" sz="2800"/>
              <a:t>E </a:t>
            </a:r>
            <a:r>
              <a:rPr kumimoji="0" lang="en-US" altLang="zh-CN" sz="2800">
                <a:sym typeface="Symbol" panose="05050102010706020507" pitchFamily="18" charset="2"/>
              </a:rPr>
              <a:t> E A E | ( E ) | -E | </a:t>
            </a:r>
            <a:r>
              <a:rPr kumimoji="0" lang="en-US" altLang="zh-CN" sz="2800" b="1">
                <a:sym typeface="Symbol" panose="05050102010706020507" pitchFamily="18" charset="2"/>
              </a:rPr>
              <a:t>id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	A  + | - | * |  /  | </a:t>
            </a:r>
          </a:p>
          <a:p>
            <a:pPr eaLnBrk="1" hangingPunct="1"/>
            <a:endParaRPr lang="en-US" altLang="zh-CN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51966B4-C8B5-4972-A7EC-3DA3B8E47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4"/>
    </mc:Choice>
    <mc:Fallback>
      <p:transition spd="slow" advTm="1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1CDB142-53B7-43CF-BD36-D9308B4CD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4.2.2  </a:t>
            </a:r>
            <a:r>
              <a:rPr lang="zh-CN" altLang="en-US"/>
              <a:t>推导（</a:t>
            </a:r>
            <a:r>
              <a:rPr lang="en-US" altLang="zh-CN">
                <a:solidFill>
                  <a:srgbClr val="FF3300"/>
                </a:solidFill>
              </a:rPr>
              <a:t>derivation</a:t>
            </a:r>
            <a:r>
              <a:rPr lang="zh-CN" altLang="en-US"/>
              <a:t>）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837B3B0-56E2-4203-9A5D-1BC451B0D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/>
              <a:t>描述文法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49" charset="-122"/>
              </a:rPr>
              <a:t>定义</a:t>
            </a:r>
            <a:r>
              <a:rPr lang="zh-CN" altLang="en-US"/>
              <a:t>语言的过程</a:t>
            </a:r>
          </a:p>
          <a:p>
            <a:pPr eaLnBrk="1" hangingPunct="1"/>
            <a:r>
              <a:rPr lang="zh-CN" altLang="en-US">
                <a:solidFill>
                  <a:schemeClr val="folHlink"/>
                </a:solidFill>
                <a:ea typeface="黑体" panose="02010609060101010101" pitchFamily="49" charset="-122"/>
              </a:rPr>
              <a:t>自顶向下</a:t>
            </a:r>
            <a:r>
              <a:rPr lang="zh-CN" altLang="en-US"/>
              <a:t>构造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49" charset="-122"/>
              </a:rPr>
              <a:t>语法分析树</a:t>
            </a:r>
            <a:r>
              <a:rPr lang="zh-CN" altLang="en-US"/>
              <a:t>的精确描述</a:t>
            </a:r>
          </a:p>
          <a:p>
            <a:pPr eaLnBrk="1" hangingPunct="1"/>
            <a:r>
              <a:rPr lang="zh-CN" altLang="en-US"/>
              <a:t>将产生式</a:t>
            </a:r>
            <a:r>
              <a:rPr lang="zh-CN" altLang="en-US">
                <a:sym typeface="Wingdings" panose="05000000000000000000" pitchFamily="2" charset="2"/>
              </a:rPr>
              <a:t>用作</a:t>
            </a:r>
            <a:r>
              <a:rPr lang="zh-CN" altLang="en-US"/>
              <a:t>重写规则</a:t>
            </a:r>
          </a:p>
          <a:p>
            <a:pPr lvl="1" eaLnBrk="1" hangingPunct="1"/>
            <a:r>
              <a:rPr lang="zh-CN" altLang="en-US"/>
              <a:t>由开始符号起始</a:t>
            </a:r>
          </a:p>
          <a:p>
            <a:pPr lvl="1" eaLnBrk="1" hangingPunct="1"/>
            <a:r>
              <a:rPr lang="zh-CN" altLang="en-US"/>
              <a:t>每个步骤将符号串转换为另一个符号串</a:t>
            </a:r>
          </a:p>
          <a:p>
            <a:pPr lvl="1" eaLnBrk="1" hangingPunct="1"/>
            <a:r>
              <a:rPr lang="zh-CN" altLang="en-US"/>
              <a:t>转换规则：利用某个产生式，将符号串中出现的其</a:t>
            </a:r>
            <a:r>
              <a:rPr lang="zh-CN" altLang="en-US">
                <a:solidFill>
                  <a:schemeClr val="hlink"/>
                </a:solidFill>
                <a:ea typeface="黑体" panose="02010609060101010101" pitchFamily="49" charset="-122"/>
              </a:rPr>
              <a:t>左部</a:t>
            </a:r>
            <a:r>
              <a:rPr lang="en-US" altLang="zh-CN"/>
              <a:t>NT</a:t>
            </a:r>
            <a:r>
              <a:rPr lang="zh-CN" altLang="en-US">
                <a:sym typeface="Wingdings" panose="05000000000000000000" pitchFamily="2" charset="2"/>
              </a:rPr>
              <a:t>替换为其</a:t>
            </a:r>
            <a:r>
              <a:rPr lang="zh-CN" altLang="en-US">
                <a:solidFill>
                  <a:schemeClr val="hlink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右部</a:t>
            </a:r>
            <a:r>
              <a:rPr lang="zh-CN" altLang="en-US">
                <a:sym typeface="Wingdings" panose="05000000000000000000" pitchFamily="2" charset="2"/>
              </a:rPr>
              <a:t>符号串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5771A06-25EC-4866-B968-0058606AD9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74520" y="369360"/>
              <a:ext cx="5727240" cy="2813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5771A06-25EC-4866-B968-0058606AD9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5160" y="360000"/>
                <a:ext cx="5745960" cy="2831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349AF92-0931-4E99-972A-E28550EA3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71"/>
    </mc:Choice>
    <mc:Fallback>
      <p:transition spd="slow" advTm="82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08BAC3B-19C9-413B-9C20-86A8D67E8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推导（续）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FAFEF12-6365-4173-A14C-E4506AB02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kumimoji="0" lang="en-US" altLang="zh-CN"/>
              <a:t>E </a:t>
            </a:r>
            <a:r>
              <a:rPr kumimoji="0" lang="en-US" altLang="zh-CN">
                <a:sym typeface="Symbol" panose="05050102010706020507" pitchFamily="18" charset="2"/>
              </a:rPr>
              <a:t> E + E | E * E | ( E ) | -E |</a:t>
            </a:r>
            <a:r>
              <a:rPr kumimoji="0" lang="en-US" altLang="zh-CN" b="1">
                <a:sym typeface="Symbol" panose="05050102010706020507" pitchFamily="18" charset="2"/>
              </a:rPr>
              <a:t> id</a:t>
            </a:r>
            <a:endParaRPr lang="en-US" altLang="zh-CN"/>
          </a:p>
          <a:p>
            <a:pPr eaLnBrk="1" hangingPunct="1"/>
            <a:r>
              <a:rPr lang="en-US" altLang="zh-CN"/>
              <a:t>E </a:t>
            </a:r>
            <a:r>
              <a:rPr kumimoji="0" lang="en-US" altLang="zh-CN">
                <a:sym typeface="Symbol" panose="05050102010706020507" pitchFamily="18" charset="2"/>
              </a:rPr>
              <a:t> -E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kumimoji="0" lang="en-US" altLang="zh-CN">
                <a:sym typeface="Symbol" panose="05050102010706020507" pitchFamily="18" charset="2"/>
              </a:rPr>
              <a:t>E</a:t>
            </a:r>
            <a:r>
              <a:rPr kumimoji="0" lang="zh-CN" altLang="en-US">
                <a:sym typeface="Symbol" panose="05050102010706020507" pitchFamily="18" charset="2"/>
              </a:rPr>
              <a:t>可替换为</a:t>
            </a:r>
            <a:r>
              <a:rPr kumimoji="0" lang="en-US" altLang="zh-CN">
                <a:sym typeface="Symbol" panose="05050102010706020507" pitchFamily="18" charset="2"/>
              </a:rPr>
              <a:t>-E</a:t>
            </a:r>
            <a:br>
              <a:rPr kumimoji="0" lang="en-US" altLang="zh-CN">
                <a:sym typeface="Symbol" panose="05050102010706020507" pitchFamily="18" charset="2"/>
              </a:rPr>
            </a:br>
            <a:r>
              <a:rPr kumimoji="0" lang="en-US" altLang="zh-CN">
                <a:sym typeface="Symbol" panose="05050102010706020507" pitchFamily="18" charset="2"/>
              </a:rPr>
              <a:t>E  -E</a:t>
            </a:r>
            <a:r>
              <a:rPr kumimoji="0" lang="zh-CN" altLang="en-US">
                <a:sym typeface="Symbol" panose="05050102010706020507" pitchFamily="18" charset="2"/>
              </a:rPr>
              <a:t>，</a:t>
            </a:r>
            <a:r>
              <a:rPr lang="zh-CN" altLang="en-US"/>
              <a:t>“</a:t>
            </a:r>
            <a:r>
              <a:rPr kumimoji="0" lang="en-US" altLang="zh-CN">
                <a:sym typeface="Symbol" panose="05050102010706020507" pitchFamily="18" charset="2"/>
              </a:rPr>
              <a:t>E</a:t>
            </a:r>
            <a:r>
              <a:rPr kumimoji="0" lang="zh-CN" altLang="en-US" b="1">
                <a:solidFill>
                  <a:schemeClr val="fol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直接推出</a:t>
            </a:r>
            <a:r>
              <a:rPr kumimoji="0" lang="en-US" altLang="zh-CN">
                <a:sym typeface="Symbol" panose="05050102010706020507" pitchFamily="18" charset="2"/>
              </a:rPr>
              <a:t>-E”</a:t>
            </a:r>
            <a:br>
              <a:rPr kumimoji="0" lang="en-US" altLang="zh-CN">
                <a:sym typeface="Symbol" panose="05050102010706020507" pitchFamily="18" charset="2"/>
              </a:rPr>
            </a:br>
            <a:r>
              <a:rPr kumimoji="0" lang="en-US" altLang="zh-CN">
                <a:sym typeface="Symbol" panose="05050102010706020507" pitchFamily="18" charset="2"/>
              </a:rPr>
              <a:t>E*E  (E)*E</a:t>
            </a:r>
          </a:p>
          <a:p>
            <a:pPr eaLnBrk="1" hangingPunct="1"/>
            <a:r>
              <a:rPr kumimoji="0" lang="en-US" altLang="zh-CN">
                <a:sym typeface="Symbol" panose="05050102010706020507" pitchFamily="18" charset="2"/>
              </a:rPr>
              <a:t>E  -E  -(E)  -(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r>
              <a:rPr kumimoji="0" lang="en-US" altLang="zh-CN">
                <a:sym typeface="Symbol" panose="05050102010706020507" pitchFamily="18" charset="2"/>
              </a:rPr>
              <a:t>)</a:t>
            </a:r>
            <a:br>
              <a:rPr kumimoji="0" lang="en-US" altLang="zh-CN">
                <a:sym typeface="Symbol" panose="05050102010706020507" pitchFamily="18" charset="2"/>
              </a:rPr>
            </a:br>
            <a:r>
              <a:rPr kumimoji="0" lang="zh-CN" altLang="en-US">
                <a:sym typeface="Symbol" panose="05050102010706020507" pitchFamily="18" charset="2"/>
              </a:rPr>
              <a:t>替换序列，</a:t>
            </a:r>
            <a:r>
              <a:rPr kumimoji="0" lang="en-US" altLang="zh-CN">
                <a:sym typeface="Symbol" panose="05050102010706020507" pitchFamily="18" charset="2"/>
              </a:rPr>
              <a:t>E</a:t>
            </a:r>
            <a:r>
              <a:rPr kumimoji="0" lang="en-US" altLang="zh-CN">
                <a:sym typeface="Wingdings" panose="05000000000000000000" pitchFamily="2" charset="2"/>
              </a:rPr>
              <a:t></a:t>
            </a:r>
            <a:r>
              <a:rPr kumimoji="0" lang="en-US" altLang="zh-CN">
                <a:sym typeface="Symbol" panose="05050102010706020507" pitchFamily="18" charset="2"/>
              </a:rPr>
              <a:t>-(</a:t>
            </a:r>
            <a:r>
              <a:rPr kumimoji="0" lang="en-US" altLang="zh-CN" b="1">
                <a:sym typeface="Symbol" panose="05050102010706020507" pitchFamily="18" charset="2"/>
              </a:rPr>
              <a:t>id</a:t>
            </a:r>
            <a:r>
              <a:rPr kumimoji="0" lang="en-US" altLang="zh-CN">
                <a:sym typeface="Symbol" panose="05050102010706020507" pitchFamily="18" charset="2"/>
              </a:rPr>
              <a:t>)</a:t>
            </a:r>
            <a:r>
              <a:rPr kumimoji="0" lang="zh-CN" altLang="en-US">
                <a:sym typeface="Symbol" panose="05050102010706020507" pitchFamily="18" charset="2"/>
              </a:rPr>
              <a:t>的一个</a:t>
            </a:r>
            <a:r>
              <a:rPr kumimoji="0" lang="zh-CN" altLang="en-US" b="1">
                <a:solidFill>
                  <a:schemeClr val="fol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推导</a:t>
            </a:r>
            <a:endParaRPr kumimoji="0" lang="zh-CN" altLang="en-US"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3D72117-6A4B-4D8A-BA63-81444476E5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9520" y="1950840"/>
              <a:ext cx="4267440" cy="2155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3D72117-6A4B-4D8A-BA63-81444476E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0160" y="1941480"/>
                <a:ext cx="4286160" cy="2174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003DD81-50B5-44EE-89D8-310D233E9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01"/>
    </mc:Choice>
    <mc:Fallback>
      <p:transition spd="slow" advTm="82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6DE978B-AB1D-4FDE-AC95-4E9C15CE3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定义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0A3521B-A377-4378-B662-44937274B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kumimoji="0" lang="zh-CN" altLang="en-US">
                <a:sym typeface="Symbol" panose="05050102010706020507" pitchFamily="18" charset="2"/>
              </a:rPr>
              <a:t>形式化定义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</a:t>
            </a:r>
            <a:r>
              <a:rPr kumimoji="0" lang="en-US" altLang="zh-CN">
                <a:sym typeface="Symbol" panose="05050102010706020507" pitchFamily="18" charset="2"/>
              </a:rPr>
              <a:t>A  </a:t>
            </a:r>
            <a:r>
              <a:rPr kumimoji="0" lang="zh-CN" altLang="en-US">
                <a:sym typeface="Symbol" panose="05050102010706020507" pitchFamily="18" charset="2"/>
              </a:rPr>
              <a:t>仅当存在产生式</a:t>
            </a:r>
            <a:r>
              <a:rPr kumimoji="0" lang="en-US" altLang="zh-CN">
                <a:sym typeface="Symbol" panose="05050102010706020507" pitchFamily="18" charset="2"/>
              </a:rPr>
              <a:t>A  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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  </a:t>
            </a:r>
            <a:r>
              <a:rPr kumimoji="0" lang="en-US" altLang="zh-CN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sym typeface="Symbol" panose="05050102010706020507" pitchFamily="18" charset="2"/>
              </a:rPr>
              <a:t> …  </a:t>
            </a:r>
            <a:r>
              <a:rPr kumimoji="0" lang="en-US" altLang="zh-CN" baseline="-25000">
                <a:sym typeface="Symbol" panose="05050102010706020507" pitchFamily="18" charset="2"/>
              </a:rPr>
              <a:t>n</a:t>
            </a:r>
            <a:r>
              <a:rPr kumimoji="0" lang="en-US" altLang="zh-CN">
                <a:sym typeface="Symbol" panose="05050102010706020507" pitchFamily="18" charset="2"/>
              </a:rPr>
              <a:t> ——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  </a:t>
            </a:r>
            <a:r>
              <a:rPr kumimoji="0" lang="en-US" altLang="zh-CN" baseline="-25000">
                <a:sym typeface="Symbol" panose="05050102010706020507" pitchFamily="18" charset="2"/>
              </a:rPr>
              <a:t>n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若  且  ，则  </a:t>
            </a:r>
          </a:p>
          <a:p>
            <a:pPr eaLnBrk="1" hangingPunct="1"/>
            <a:r>
              <a:rPr kumimoji="0" lang="zh-CN" altLang="en-US" sz="2800">
                <a:sym typeface="Symbol" panose="05050102010706020507" pitchFamily="18" charset="2"/>
              </a:rPr>
              <a:t>，“</a:t>
            </a:r>
            <a:r>
              <a:rPr kumimoji="0" lang="zh-CN" altLang="en-US" sz="2800">
                <a:solidFill>
                  <a:srgbClr val="FF3300"/>
                </a:solidFill>
                <a:sym typeface="Symbol" panose="05050102010706020507" pitchFamily="18" charset="2"/>
              </a:rPr>
              <a:t>一步推导</a:t>
            </a:r>
            <a:r>
              <a:rPr kumimoji="0" lang="zh-CN" altLang="en-US" sz="2800">
                <a:sym typeface="Symbol" panose="05050102010706020507" pitchFamily="18" charset="2"/>
              </a:rPr>
              <a:t>”，“</a:t>
            </a:r>
            <a:r>
              <a:rPr kumimoji="0" lang="zh-CN" altLang="en-US" sz="2800">
                <a:solidFill>
                  <a:srgbClr val="FF3300"/>
                </a:solidFill>
                <a:sym typeface="Symbol" panose="05050102010706020507" pitchFamily="18" charset="2"/>
              </a:rPr>
              <a:t>直接推出</a:t>
            </a:r>
            <a:r>
              <a:rPr kumimoji="0" lang="zh-CN" altLang="en-US" sz="2800">
                <a:sym typeface="Symbol" panose="05050102010706020507" pitchFamily="18" charset="2"/>
              </a:rPr>
              <a:t>”，推导步数</a:t>
            </a:r>
            <a:r>
              <a:rPr kumimoji="0" lang="en-US" altLang="zh-CN" sz="2800">
                <a:sym typeface="Symbol" panose="05050102010706020507" pitchFamily="18" charset="2"/>
              </a:rPr>
              <a:t>=1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</a:t>
            </a:r>
            <a:r>
              <a:rPr kumimoji="0" lang="zh-CN" altLang="en-US" sz="2800">
                <a:sym typeface="Symbol" panose="05050102010706020507" pitchFamily="18" charset="2"/>
              </a:rPr>
              <a:t>，“</a:t>
            </a:r>
            <a:r>
              <a:rPr kumimoji="0" lang="zh-CN" altLang="en-US" sz="2800">
                <a:solidFill>
                  <a:srgbClr val="FF3300"/>
                </a:solidFill>
                <a:sym typeface="Symbol" panose="05050102010706020507" pitchFamily="18" charset="2"/>
              </a:rPr>
              <a:t>一步或多步推导</a:t>
            </a:r>
            <a:r>
              <a:rPr kumimoji="0" lang="zh-CN" altLang="en-US" sz="2800">
                <a:sym typeface="Symbol" panose="05050102010706020507" pitchFamily="18" charset="2"/>
              </a:rPr>
              <a:t>”，推导步数≥</a:t>
            </a:r>
            <a:r>
              <a:rPr kumimoji="0" lang="en-US" altLang="zh-CN" sz="2800">
                <a:sym typeface="Symbol" panose="05050102010706020507" pitchFamily="18" charset="2"/>
              </a:rPr>
              <a:t>1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</a:t>
            </a:r>
            <a:r>
              <a:rPr kumimoji="0" lang="zh-CN" altLang="en-US" sz="2800">
                <a:sym typeface="Symbol" panose="05050102010706020507" pitchFamily="18" charset="2"/>
              </a:rPr>
              <a:t>，“</a:t>
            </a:r>
            <a:r>
              <a:rPr kumimoji="0" lang="en-US" altLang="zh-CN" sz="2800">
                <a:solidFill>
                  <a:srgbClr val="FF3300"/>
                </a:solidFill>
                <a:sym typeface="Symbol" panose="05050102010706020507" pitchFamily="18" charset="2"/>
              </a:rPr>
              <a:t>0</a:t>
            </a:r>
            <a:r>
              <a:rPr kumimoji="0" lang="zh-CN" altLang="en-US" sz="2800">
                <a:solidFill>
                  <a:srgbClr val="FF3300"/>
                </a:solidFill>
                <a:sym typeface="Symbol" panose="05050102010706020507" pitchFamily="18" charset="2"/>
              </a:rPr>
              <a:t>步或多步推导</a:t>
            </a:r>
            <a:r>
              <a:rPr kumimoji="0" lang="zh-CN" altLang="en-US" sz="2800">
                <a:sym typeface="Symbol" panose="05050102010706020507" pitchFamily="18" charset="2"/>
              </a:rPr>
              <a:t>”，推导步数≥</a:t>
            </a:r>
            <a:r>
              <a:rPr kumimoji="0" lang="en-US" altLang="zh-CN" sz="2800"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C32C2C01-40B9-469E-A152-6180E3422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ADF439D2-ABF2-44A6-91E7-D64F28B6D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971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87EEAF37-F226-4E5C-B797-C53C8173B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971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3333CC"/>
                </a:solidFill>
              </a:rPr>
              <a:t>*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A3C7BE0F-DB38-4106-95BF-0B30B542C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719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dirty="0"/>
              <a:t>+</a:t>
            </a: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484765F6-E629-454D-8F69-74926472F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772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390381-CB62-4792-82B4-089D46FD25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5040" y="551160"/>
              <a:ext cx="7250760" cy="4801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390381-CB62-4792-82B4-089D46FD25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5680" y="541800"/>
                <a:ext cx="7269480" cy="4820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D035A47-A436-4093-80B0-3FCF040DF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228"/>
    </mc:Choice>
    <mc:Fallback>
      <p:transition spd="slow" advTm="193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8165</TotalTime>
  <Words>1248</Words>
  <Application>Microsoft Office PowerPoint</Application>
  <PresentationFormat>全屏显示(4:3)</PresentationFormat>
  <Paragraphs>127</Paragraphs>
  <Slides>17</Slides>
  <Notes>0</Notes>
  <HiddenSlides>0</HiddenSlides>
  <MMClips>17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Batang</vt:lpstr>
      <vt:lpstr>黑体</vt:lpstr>
      <vt:lpstr>宋体</vt:lpstr>
      <vt:lpstr>Monotype Corsiva</vt:lpstr>
      <vt:lpstr>Symbol</vt:lpstr>
      <vt:lpstr>Tahoma</vt:lpstr>
      <vt:lpstr>Times New Roman</vt:lpstr>
      <vt:lpstr>Wingdings</vt:lpstr>
      <vt:lpstr>Blends</vt:lpstr>
      <vt:lpstr>4.2  上下文无关文法</vt:lpstr>
      <vt:lpstr>例4.2：简单表达式</vt:lpstr>
      <vt:lpstr>4.2.1  符号约定</vt:lpstr>
      <vt:lpstr>符号约定（续）</vt:lpstr>
      <vt:lpstr>符号约定（续）</vt:lpstr>
      <vt:lpstr>例4.3  利用符号约定简化文法</vt:lpstr>
      <vt:lpstr>4.2.2  推导（derivation）</vt:lpstr>
      <vt:lpstr>推导（续）</vt:lpstr>
      <vt:lpstr>定义</vt:lpstr>
      <vt:lpstr>推导与语言的关系</vt:lpstr>
      <vt:lpstr>例4.4</vt:lpstr>
      <vt:lpstr>最左推导和最右推导</vt:lpstr>
      <vt:lpstr>4.2.3  语法分析树和推导</vt:lpstr>
      <vt:lpstr>语法树与推导的关系</vt:lpstr>
      <vt:lpstr>例4.5</vt:lpstr>
      <vt:lpstr>例4.5</vt:lpstr>
      <vt:lpstr>预习作业——二义性文法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1115</cp:revision>
  <dcterms:created xsi:type="dcterms:W3CDTF">2003-06-05T11:51:39Z</dcterms:created>
  <dcterms:modified xsi:type="dcterms:W3CDTF">2020-09-12T04:30:33Z</dcterms:modified>
</cp:coreProperties>
</file>